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2" r:id="rId3"/>
    <p:sldId id="269" r:id="rId4"/>
    <p:sldId id="270" r:id="rId5"/>
    <p:sldId id="268" r:id="rId6"/>
    <p:sldId id="259" r:id="rId7"/>
    <p:sldId id="274" r:id="rId8"/>
    <p:sldId id="275" r:id="rId9"/>
    <p:sldId id="260" r:id="rId10"/>
    <p:sldId id="261" r:id="rId11"/>
    <p:sldId id="262" r:id="rId12"/>
    <p:sldId id="263" r:id="rId13"/>
    <p:sldId id="264" r:id="rId14"/>
    <p:sldId id="276" r:id="rId15"/>
    <p:sldId id="278" r:id="rId16"/>
    <p:sldId id="279" r:id="rId17"/>
    <p:sldId id="273" r:id="rId18"/>
    <p:sldId id="265" r:id="rId19"/>
    <p:sldId id="266" r:id="rId20"/>
    <p:sldId id="271" r:id="rId21"/>
    <p:sldId id="267" r:id="rId22"/>
    <p:sldId id="280" r:id="rId23"/>
  </p:sldIdLst>
  <p:sldSz cx="12192000" cy="6858000"/>
  <p:notesSz cx="6858000" cy="9144000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87631" autoAdjust="0"/>
  </p:normalViewPr>
  <p:slideViewPr>
    <p:cSldViewPr snapToGrid="0">
      <p:cViewPr varScale="1">
        <p:scale>
          <a:sx n="116" d="100"/>
          <a:sy n="116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Bossi" userId="5f2cf95e-f104-4492-bfb1-06d1b33de75d" providerId="ADAL" clId="{B38AF750-BA11-4936-87A8-0CC8F8D278E2}"/>
    <pc:docChg chg="undo redo custSel addSld delSld modSld sldOrd">
      <pc:chgData name="Davide Bossi" userId="5f2cf95e-f104-4492-bfb1-06d1b33de75d" providerId="ADAL" clId="{B38AF750-BA11-4936-87A8-0CC8F8D278E2}" dt="2025-10-12T19:12:48.083" v="1265" actId="1076"/>
      <pc:docMkLst>
        <pc:docMk/>
      </pc:docMkLst>
      <pc:sldChg chg="addSp modSp mod">
        <pc:chgData name="Davide Bossi" userId="5f2cf95e-f104-4492-bfb1-06d1b33de75d" providerId="ADAL" clId="{B38AF750-BA11-4936-87A8-0CC8F8D278E2}" dt="2025-10-11T19:25:38.318" v="1069" actId="1076"/>
        <pc:sldMkLst>
          <pc:docMk/>
          <pc:sldMk cId="4075252465" sldId="257"/>
        </pc:sldMkLst>
        <pc:picChg chg="add mod">
          <ac:chgData name="Davide Bossi" userId="5f2cf95e-f104-4492-bfb1-06d1b33de75d" providerId="ADAL" clId="{B38AF750-BA11-4936-87A8-0CC8F8D278E2}" dt="2025-10-11T19:25:38.318" v="1069" actId="1076"/>
          <ac:picMkLst>
            <pc:docMk/>
            <pc:sldMk cId="4075252465" sldId="257"/>
            <ac:picMk id="3" creationId="{EA2A6D13-B89E-94E3-B39F-6837BCA97D8F}"/>
          </ac:picMkLst>
        </pc:picChg>
        <pc:picChg chg="mod">
          <ac:chgData name="Davide Bossi" userId="5f2cf95e-f104-4492-bfb1-06d1b33de75d" providerId="ADAL" clId="{B38AF750-BA11-4936-87A8-0CC8F8D278E2}" dt="2025-10-11T18:16:09.283" v="1033" actId="14100"/>
          <ac:picMkLst>
            <pc:docMk/>
            <pc:sldMk cId="4075252465" sldId="257"/>
            <ac:picMk id="2050" creationId="{EBAE75F7-B51D-CBF2-123A-B0025B935652}"/>
          </ac:picMkLst>
        </pc:picChg>
      </pc:sldChg>
      <pc:sldChg chg="addSp delSp modSp mod">
        <pc:chgData name="Davide Bossi" userId="5f2cf95e-f104-4492-bfb1-06d1b33de75d" providerId="ADAL" clId="{B38AF750-BA11-4936-87A8-0CC8F8D278E2}" dt="2025-10-09T15:45:44.914" v="470" actId="1076"/>
        <pc:sldMkLst>
          <pc:docMk/>
          <pc:sldMk cId="3598596748" sldId="259"/>
        </pc:sldMkLst>
        <pc:spChg chg="mod">
          <ac:chgData name="Davide Bossi" userId="5f2cf95e-f104-4492-bfb1-06d1b33de75d" providerId="ADAL" clId="{B38AF750-BA11-4936-87A8-0CC8F8D278E2}" dt="2025-10-09T15:33:48.945" v="375" actId="20577"/>
          <ac:spMkLst>
            <pc:docMk/>
            <pc:sldMk cId="3598596748" sldId="259"/>
            <ac:spMk id="4" creationId="{046A66E5-1E77-021D-F8B9-2C804EECFFF5}"/>
          </ac:spMkLst>
        </pc:spChg>
        <pc:spChg chg="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5" creationId="{3876AEE1-B64A-BB54-FEB4-D9D06E283E61}"/>
          </ac:spMkLst>
        </pc:spChg>
        <pc:spChg chg="mod">
          <ac:chgData name="Davide Bossi" userId="5f2cf95e-f104-4492-bfb1-06d1b33de75d" providerId="ADAL" clId="{B38AF750-BA11-4936-87A8-0CC8F8D278E2}" dt="2025-10-09T15:33:45.350" v="370" actId="20577"/>
          <ac:spMkLst>
            <pc:docMk/>
            <pc:sldMk cId="3598596748" sldId="259"/>
            <ac:spMk id="6" creationId="{3F361D53-BF58-3F55-3873-8E6CC3BEAA55}"/>
          </ac:spMkLst>
        </pc:spChg>
        <pc:spChg chg="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8" creationId="{CCE90E90-2A34-BBFD-83ED-101325468C37}"/>
          </ac:spMkLst>
        </pc:spChg>
        <pc:spChg chg="mod">
          <ac:chgData name="Davide Bossi" userId="5f2cf95e-f104-4492-bfb1-06d1b33de75d" providerId="ADAL" clId="{B38AF750-BA11-4936-87A8-0CC8F8D278E2}" dt="2025-10-09T15:41:48.503" v="411" actId="1076"/>
          <ac:spMkLst>
            <pc:docMk/>
            <pc:sldMk cId="3598596748" sldId="259"/>
            <ac:spMk id="9" creationId="{F177696D-0AEE-ED00-87A0-7BD2710A8E6E}"/>
          </ac:spMkLst>
        </pc:spChg>
        <pc:spChg chg="mod">
          <ac:chgData name="Davide Bossi" userId="5f2cf95e-f104-4492-bfb1-06d1b33de75d" providerId="ADAL" clId="{B38AF750-BA11-4936-87A8-0CC8F8D278E2}" dt="2025-10-09T15:41:29.545" v="405" actId="1076"/>
          <ac:spMkLst>
            <pc:docMk/>
            <pc:sldMk cId="3598596748" sldId="259"/>
            <ac:spMk id="10" creationId="{6FB9CCA5-8926-AE14-694E-1BBE6BB2E0D1}"/>
          </ac:spMkLst>
        </pc:spChg>
        <pc:spChg chg="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28" creationId="{9DD9E5C4-D927-1794-55C5-F1E2F5F0061E}"/>
          </ac:spMkLst>
        </pc:spChg>
        <pc:spChg chg="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41" creationId="{51DB656B-5B89-FB0B-A975-DC8EAC0E4109}"/>
          </ac:spMkLst>
        </pc:spChg>
        <pc:spChg chg="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51" creationId="{344249DB-8637-4ADB-0F5F-0A37394E413B}"/>
          </ac:spMkLst>
        </pc:spChg>
        <pc:spChg chg="add mod">
          <ac:chgData name="Davide Bossi" userId="5f2cf95e-f104-4492-bfb1-06d1b33de75d" providerId="ADAL" clId="{B38AF750-BA11-4936-87A8-0CC8F8D278E2}" dt="2025-10-09T15:41:38.252" v="409" actId="1076"/>
          <ac:spMkLst>
            <pc:docMk/>
            <pc:sldMk cId="3598596748" sldId="259"/>
            <ac:spMk id="73" creationId="{4B77C51C-3C75-CB2F-AAA5-681A20D66198}"/>
          </ac:spMkLst>
        </pc:spChg>
        <pc:spChg chg="add mod">
          <ac:chgData name="Davide Bossi" userId="5f2cf95e-f104-4492-bfb1-06d1b33de75d" providerId="ADAL" clId="{B38AF750-BA11-4936-87A8-0CC8F8D278E2}" dt="2025-10-09T15:43:23.236" v="458" actId="1076"/>
          <ac:spMkLst>
            <pc:docMk/>
            <pc:sldMk cId="3598596748" sldId="259"/>
            <ac:spMk id="79" creationId="{77FC7D2E-B639-E5A4-5798-0BFF332DA898}"/>
          </ac:spMkLst>
        </pc:spChg>
        <pc:spChg chg="add mod">
          <ac:chgData name="Davide Bossi" userId="5f2cf95e-f104-4492-bfb1-06d1b33de75d" providerId="ADAL" clId="{B38AF750-BA11-4936-87A8-0CC8F8D278E2}" dt="2025-10-09T15:43:37.653" v="463" actId="1076"/>
          <ac:spMkLst>
            <pc:docMk/>
            <pc:sldMk cId="3598596748" sldId="259"/>
            <ac:spMk id="82" creationId="{44962C74-979B-4C39-AE61-38F8A1D02A5A}"/>
          </ac:spMkLst>
        </pc:spChg>
        <pc:picChg chg="add mod">
          <ac:chgData name="Davide Bossi" userId="5f2cf95e-f104-4492-bfb1-06d1b33de75d" providerId="ADAL" clId="{B38AF750-BA11-4936-87A8-0CC8F8D278E2}" dt="2025-10-09T15:42:56.430" v="455" actId="1076"/>
          <ac:picMkLst>
            <pc:docMk/>
            <pc:sldMk cId="3598596748" sldId="259"/>
            <ac:picMk id="83" creationId="{E4AC6DF6-70DA-538E-57B5-80C67319DB56}"/>
          </ac:picMkLst>
        </pc:picChg>
        <pc:picChg chg="add mod">
          <ac:chgData name="Davide Bossi" userId="5f2cf95e-f104-4492-bfb1-06d1b33de75d" providerId="ADAL" clId="{B38AF750-BA11-4936-87A8-0CC8F8D278E2}" dt="2025-10-09T15:43:00.136" v="456" actId="1076"/>
          <ac:picMkLst>
            <pc:docMk/>
            <pc:sldMk cId="3598596748" sldId="259"/>
            <ac:picMk id="84" creationId="{4B13D5AE-F061-4066-9DFD-896E239D0A91}"/>
          </ac:picMkLst>
        </pc:picChg>
        <pc:picChg chg="add mod">
          <ac:chgData name="Davide Bossi" userId="5f2cf95e-f104-4492-bfb1-06d1b33de75d" providerId="ADAL" clId="{B38AF750-BA11-4936-87A8-0CC8F8D278E2}" dt="2025-10-09T15:43:23.236" v="458" actId="1076"/>
          <ac:picMkLst>
            <pc:docMk/>
            <pc:sldMk cId="3598596748" sldId="259"/>
            <ac:picMk id="85" creationId="{0EBA9ECA-8F65-D42B-3EA8-74BD45125864}"/>
          </ac:picMkLst>
        </pc:picChg>
        <pc:picChg chg="add mod">
          <ac:chgData name="Davide Bossi" userId="5f2cf95e-f104-4492-bfb1-06d1b33de75d" providerId="ADAL" clId="{B38AF750-BA11-4936-87A8-0CC8F8D278E2}" dt="2025-10-09T15:45:44.914" v="470" actId="1076"/>
          <ac:picMkLst>
            <pc:docMk/>
            <pc:sldMk cId="3598596748" sldId="259"/>
            <ac:picMk id="136" creationId="{B700368A-3B22-0108-535C-8B0593D936D9}"/>
          </ac:picMkLst>
        </pc:picChg>
        <pc:cxnChg chg="mod">
          <ac:chgData name="Davide Bossi" userId="5f2cf95e-f104-4492-bfb1-06d1b33de75d" providerId="ADAL" clId="{B38AF750-BA11-4936-87A8-0CC8F8D278E2}" dt="2025-10-09T15:41:48.503" v="411" actId="1076"/>
          <ac:cxnSpMkLst>
            <pc:docMk/>
            <pc:sldMk cId="3598596748" sldId="259"/>
            <ac:cxnSpMk id="20" creationId="{5FE573D0-7FD2-EF66-85F2-7E9ABBA2F9A5}"/>
          </ac:cxnSpMkLst>
        </pc:cxnChg>
        <pc:cxnChg chg="mod">
          <ac:chgData name="Davide Bossi" userId="5f2cf95e-f104-4492-bfb1-06d1b33de75d" providerId="ADAL" clId="{B38AF750-BA11-4936-87A8-0CC8F8D278E2}" dt="2025-10-09T15:41:29.545" v="405" actId="1076"/>
          <ac:cxnSpMkLst>
            <pc:docMk/>
            <pc:sldMk cId="3598596748" sldId="259"/>
            <ac:cxnSpMk id="21" creationId="{B5A19855-8CF4-7D30-C377-E8870DA17C3B}"/>
          </ac:cxnSpMkLst>
        </pc:cxnChg>
        <pc:cxnChg chg="mod">
          <ac:chgData name="Davide Bossi" userId="5f2cf95e-f104-4492-bfb1-06d1b33de75d" providerId="ADAL" clId="{B38AF750-BA11-4936-87A8-0CC8F8D278E2}" dt="2025-10-09T15:43:23.236" v="458" actId="1076"/>
          <ac:cxnSpMkLst>
            <pc:docMk/>
            <pc:sldMk cId="3598596748" sldId="259"/>
            <ac:cxnSpMk id="23" creationId="{4AD2C95D-55C6-6DD6-77AB-E89D1A9768FD}"/>
          </ac:cxnSpMkLst>
        </pc:cxnChg>
        <pc:cxnChg chg="mod">
          <ac:chgData name="Davide Bossi" userId="5f2cf95e-f104-4492-bfb1-06d1b33de75d" providerId="ADAL" clId="{B38AF750-BA11-4936-87A8-0CC8F8D278E2}" dt="2025-10-09T15:41:48.503" v="411" actId="1076"/>
          <ac:cxnSpMkLst>
            <pc:docMk/>
            <pc:sldMk cId="3598596748" sldId="259"/>
            <ac:cxnSpMk id="26" creationId="{62F693EE-0A1A-D005-B3B8-7FA58BDC22AD}"/>
          </ac:cxnSpMkLst>
        </pc:cxnChg>
        <pc:cxnChg chg="mod">
          <ac:chgData name="Davide Bossi" userId="5f2cf95e-f104-4492-bfb1-06d1b33de75d" providerId="ADAL" clId="{B38AF750-BA11-4936-87A8-0CC8F8D278E2}" dt="2025-10-09T15:43:23.236" v="458" actId="1076"/>
          <ac:cxnSpMkLst>
            <pc:docMk/>
            <pc:sldMk cId="3598596748" sldId="259"/>
            <ac:cxnSpMk id="27" creationId="{20DB1D6C-47E1-6F48-886C-8C5E6FE1C3F8}"/>
          </ac:cxnSpMkLst>
        </pc:cxnChg>
        <pc:cxnChg chg="mod">
          <ac:chgData name="Davide Bossi" userId="5f2cf95e-f104-4492-bfb1-06d1b33de75d" providerId="ADAL" clId="{B38AF750-BA11-4936-87A8-0CC8F8D278E2}" dt="2025-10-09T15:41:48.503" v="411" actId="1076"/>
          <ac:cxnSpMkLst>
            <pc:docMk/>
            <pc:sldMk cId="3598596748" sldId="259"/>
            <ac:cxnSpMk id="32" creationId="{9F6F234F-FA34-24FB-03C2-744940A5F385}"/>
          </ac:cxnSpMkLst>
        </pc:cxnChg>
        <pc:cxnChg chg="mod">
          <ac:chgData name="Davide Bossi" userId="5f2cf95e-f104-4492-bfb1-06d1b33de75d" providerId="ADAL" clId="{B38AF750-BA11-4936-87A8-0CC8F8D278E2}" dt="2025-10-09T15:43:27.945" v="460" actId="14100"/>
          <ac:cxnSpMkLst>
            <pc:docMk/>
            <pc:sldMk cId="3598596748" sldId="259"/>
            <ac:cxnSpMk id="39" creationId="{07E1EF9C-D601-07D8-17D6-F32B0BF1C15D}"/>
          </ac:cxnSpMkLst>
        </pc:cxnChg>
        <pc:cxnChg chg="mod">
          <ac:chgData name="Davide Bossi" userId="5f2cf95e-f104-4492-bfb1-06d1b33de75d" providerId="ADAL" clId="{B38AF750-BA11-4936-87A8-0CC8F8D278E2}" dt="2025-10-09T15:43:32.389" v="462" actId="14100"/>
          <ac:cxnSpMkLst>
            <pc:docMk/>
            <pc:sldMk cId="3598596748" sldId="259"/>
            <ac:cxnSpMk id="45" creationId="{381F34BC-C75C-E160-B642-DFC08EE700A0}"/>
          </ac:cxnSpMkLst>
        </pc:cxnChg>
        <pc:cxnChg chg="mod">
          <ac:chgData name="Davide Bossi" userId="5f2cf95e-f104-4492-bfb1-06d1b33de75d" providerId="ADAL" clId="{B38AF750-BA11-4936-87A8-0CC8F8D278E2}" dt="2025-10-09T15:43:23.236" v="458" actId="1076"/>
          <ac:cxnSpMkLst>
            <pc:docMk/>
            <pc:sldMk cId="3598596748" sldId="259"/>
            <ac:cxnSpMk id="52" creationId="{F72A591B-F61D-2D1F-56E2-E8979ADB557F}"/>
          </ac:cxnSpMkLst>
        </pc:cxnChg>
        <pc:cxnChg chg="add mod">
          <ac:chgData name="Davide Bossi" userId="5f2cf95e-f104-4492-bfb1-06d1b33de75d" providerId="ADAL" clId="{B38AF750-BA11-4936-87A8-0CC8F8D278E2}" dt="2025-10-09T15:42:56.430" v="455" actId="1076"/>
          <ac:cxnSpMkLst>
            <pc:docMk/>
            <pc:sldMk cId="3598596748" sldId="259"/>
            <ac:cxnSpMk id="86" creationId="{6C659DF1-72A1-6244-3D56-A65254B6955D}"/>
          </ac:cxnSpMkLst>
        </pc:cxnChg>
        <pc:cxnChg chg="add mod">
          <ac:chgData name="Davide Bossi" userId="5f2cf95e-f104-4492-bfb1-06d1b33de75d" providerId="ADAL" clId="{B38AF750-BA11-4936-87A8-0CC8F8D278E2}" dt="2025-10-09T15:43:00.136" v="456" actId="1076"/>
          <ac:cxnSpMkLst>
            <pc:docMk/>
            <pc:sldMk cId="3598596748" sldId="259"/>
            <ac:cxnSpMk id="87" creationId="{9E80E1D9-7AAA-921F-8C71-9698121F6BB9}"/>
          </ac:cxnSpMkLst>
        </pc:cxnChg>
        <pc:cxnChg chg="add mod">
          <ac:chgData name="Davide Bossi" userId="5f2cf95e-f104-4492-bfb1-06d1b33de75d" providerId="ADAL" clId="{B38AF750-BA11-4936-87A8-0CC8F8D278E2}" dt="2025-10-09T15:42:45.953" v="454" actId="1037"/>
          <ac:cxnSpMkLst>
            <pc:docMk/>
            <pc:sldMk cId="3598596748" sldId="259"/>
            <ac:cxnSpMk id="88" creationId="{05383108-C233-58C0-88D0-5BC9DEB9009C}"/>
          </ac:cxnSpMkLst>
        </pc:cxnChg>
      </pc:sldChg>
      <pc:sldChg chg="addSp delSp mod">
        <pc:chgData name="Davide Bossi" userId="5f2cf95e-f104-4492-bfb1-06d1b33de75d" providerId="ADAL" clId="{B38AF750-BA11-4936-87A8-0CC8F8D278E2}" dt="2025-10-11T18:23:08.117" v="1049" actId="478"/>
        <pc:sldMkLst>
          <pc:docMk/>
          <pc:sldMk cId="3658270324" sldId="261"/>
        </pc:sldMkLst>
        <pc:spChg chg="add del">
          <ac:chgData name="Davide Bossi" userId="5f2cf95e-f104-4492-bfb1-06d1b33de75d" providerId="ADAL" clId="{B38AF750-BA11-4936-87A8-0CC8F8D278E2}" dt="2025-10-11T18:22:25.959" v="1035" actId="478"/>
          <ac:spMkLst>
            <pc:docMk/>
            <pc:sldMk cId="3658270324" sldId="261"/>
            <ac:spMk id="4" creationId="{65C2D270-B08C-ADC0-1CC6-1558F6A882EE}"/>
          </ac:spMkLst>
        </pc:spChg>
        <pc:spChg chg="add del">
          <ac:chgData name="Davide Bossi" userId="5f2cf95e-f104-4492-bfb1-06d1b33de75d" providerId="ADAL" clId="{B38AF750-BA11-4936-87A8-0CC8F8D278E2}" dt="2025-10-11T18:22:49.059" v="1037" actId="478"/>
          <ac:spMkLst>
            <pc:docMk/>
            <pc:sldMk cId="3658270324" sldId="261"/>
            <ac:spMk id="6" creationId="{4745759C-AB08-EAFF-40FD-038F17BA212B}"/>
          </ac:spMkLst>
        </pc:spChg>
        <pc:spChg chg="add del">
          <ac:chgData name="Davide Bossi" userId="5f2cf95e-f104-4492-bfb1-06d1b33de75d" providerId="ADAL" clId="{B38AF750-BA11-4936-87A8-0CC8F8D278E2}" dt="2025-10-11T18:23:08.117" v="1049" actId="478"/>
          <ac:spMkLst>
            <pc:docMk/>
            <pc:sldMk cId="3658270324" sldId="261"/>
            <ac:spMk id="8" creationId="{FF38DCC1-B4EA-50D4-AAAC-72F0A881F287}"/>
          </ac:spMkLst>
        </pc:spChg>
      </pc:sldChg>
      <pc:sldChg chg="addSp delSp modSp mod">
        <pc:chgData name="Davide Bossi" userId="5f2cf95e-f104-4492-bfb1-06d1b33de75d" providerId="ADAL" clId="{B38AF750-BA11-4936-87A8-0CC8F8D278E2}" dt="2025-10-12T19:10:28.391" v="1259" actId="1076"/>
        <pc:sldMkLst>
          <pc:docMk/>
          <pc:sldMk cId="1034517462" sldId="263"/>
        </pc:sldMkLst>
        <pc:spChg chg="add mod">
          <ac:chgData name="Davide Bossi" userId="5f2cf95e-f104-4492-bfb1-06d1b33de75d" providerId="ADAL" clId="{B38AF750-BA11-4936-87A8-0CC8F8D278E2}" dt="2025-10-12T19:09:51.841" v="1250" actId="1076"/>
          <ac:spMkLst>
            <pc:docMk/>
            <pc:sldMk cId="1034517462" sldId="263"/>
            <ac:spMk id="7" creationId="{DA2DD28C-9E1B-0579-1496-DA96FB66058D}"/>
          </ac:spMkLst>
        </pc:spChg>
        <pc:spChg chg="add mod">
          <ac:chgData name="Davide Bossi" userId="5f2cf95e-f104-4492-bfb1-06d1b33de75d" providerId="ADAL" clId="{B38AF750-BA11-4936-87A8-0CC8F8D278E2}" dt="2025-10-12T19:10:23.068" v="1256"/>
          <ac:spMkLst>
            <pc:docMk/>
            <pc:sldMk cId="1034517462" sldId="263"/>
            <ac:spMk id="25" creationId="{B2287440-2056-64B4-A990-E088293FF6C7}"/>
          </ac:spMkLst>
        </pc:spChg>
        <pc:grpChg chg="add mod">
          <ac:chgData name="Davide Bossi" userId="5f2cf95e-f104-4492-bfb1-06d1b33de75d" providerId="ADAL" clId="{B38AF750-BA11-4936-87A8-0CC8F8D278E2}" dt="2025-10-11T18:14:03.050" v="1028"/>
          <ac:grpSpMkLst>
            <pc:docMk/>
            <pc:sldMk cId="1034517462" sldId="263"/>
            <ac:grpSpMk id="11" creationId="{C96B7F33-7DDE-783E-DA4D-B9B0EE592D02}"/>
          </ac:grpSpMkLst>
        </pc:grpChg>
        <pc:grpChg chg="add mod">
          <ac:chgData name="Davide Bossi" userId="5f2cf95e-f104-4492-bfb1-06d1b33de75d" providerId="ADAL" clId="{B38AF750-BA11-4936-87A8-0CC8F8D278E2}" dt="2025-10-12T19:10:23.068" v="1256"/>
          <ac:grpSpMkLst>
            <pc:docMk/>
            <pc:sldMk cId="1034517462" sldId="263"/>
            <ac:grpSpMk id="16" creationId="{E0C7CF49-7365-D94A-7C09-172B1166FE76}"/>
          </ac:grpSpMkLst>
        </pc:grpChg>
        <pc:picChg chg="add mod">
          <ac:chgData name="Davide Bossi" userId="5f2cf95e-f104-4492-bfb1-06d1b33de75d" providerId="ADAL" clId="{B38AF750-BA11-4936-87A8-0CC8F8D278E2}" dt="2025-10-11T14:58:34.798" v="984" actId="1076"/>
          <ac:picMkLst>
            <pc:docMk/>
            <pc:sldMk cId="1034517462" sldId="263"/>
            <ac:picMk id="4" creationId="{7078B433-1E7D-5E52-2633-284B51C42464}"/>
          </ac:picMkLst>
        </pc:picChg>
        <pc:picChg chg="mod">
          <ac:chgData name="Davide Bossi" userId="5f2cf95e-f104-4492-bfb1-06d1b33de75d" providerId="ADAL" clId="{B38AF750-BA11-4936-87A8-0CC8F8D278E2}" dt="2025-10-11T18:14:03.050" v="1028"/>
          <ac:picMkLst>
            <pc:docMk/>
            <pc:sldMk cId="1034517462" sldId="263"/>
            <ac:picMk id="12" creationId="{7FC9FCB0-105E-A2ED-45E9-94AED94FB0C6}"/>
          </ac:picMkLst>
        </pc:picChg>
        <pc:picChg chg="mod">
          <ac:chgData name="Davide Bossi" userId="5f2cf95e-f104-4492-bfb1-06d1b33de75d" providerId="ADAL" clId="{B38AF750-BA11-4936-87A8-0CC8F8D278E2}" dt="2025-10-11T18:14:03.050" v="1028"/>
          <ac:picMkLst>
            <pc:docMk/>
            <pc:sldMk cId="1034517462" sldId="263"/>
            <ac:picMk id="13" creationId="{44FF91E3-7EA1-0564-2D2F-1F3486F0906D}"/>
          </ac:picMkLst>
        </pc:picChg>
        <pc:picChg chg="mod">
          <ac:chgData name="Davide Bossi" userId="5f2cf95e-f104-4492-bfb1-06d1b33de75d" providerId="ADAL" clId="{B38AF750-BA11-4936-87A8-0CC8F8D278E2}" dt="2025-10-11T14:59:20.502" v="991" actId="1076"/>
          <ac:picMkLst>
            <pc:docMk/>
            <pc:sldMk cId="1034517462" sldId="263"/>
            <ac:picMk id="14" creationId="{7076AB5E-8ACE-8AD5-9707-510096626260}"/>
          </ac:picMkLst>
        </pc:picChg>
        <pc:picChg chg="mod">
          <ac:chgData name="Davide Bossi" userId="5f2cf95e-f104-4492-bfb1-06d1b33de75d" providerId="ADAL" clId="{B38AF750-BA11-4936-87A8-0CC8F8D278E2}" dt="2025-10-11T18:14:03.050" v="1028"/>
          <ac:picMkLst>
            <pc:docMk/>
            <pc:sldMk cId="1034517462" sldId="263"/>
            <ac:picMk id="17" creationId="{77FF2A56-7E19-26BD-939E-22CAD23B45CA}"/>
          </ac:picMkLst>
        </pc:picChg>
        <pc:picChg chg="mod">
          <ac:chgData name="Davide Bossi" userId="5f2cf95e-f104-4492-bfb1-06d1b33de75d" providerId="ADAL" clId="{B38AF750-BA11-4936-87A8-0CC8F8D278E2}" dt="2025-10-12T19:10:23.068" v="1256"/>
          <ac:picMkLst>
            <pc:docMk/>
            <pc:sldMk cId="1034517462" sldId="263"/>
            <ac:picMk id="17" creationId="{93465AD2-CFC7-E04B-423B-0F5CD36FF680}"/>
          </ac:picMkLst>
        </pc:picChg>
        <pc:picChg chg="mod">
          <ac:chgData name="Davide Bossi" userId="5f2cf95e-f104-4492-bfb1-06d1b33de75d" providerId="ADAL" clId="{B38AF750-BA11-4936-87A8-0CC8F8D278E2}" dt="2025-10-12T19:10:23.068" v="1256"/>
          <ac:picMkLst>
            <pc:docMk/>
            <pc:sldMk cId="1034517462" sldId="263"/>
            <ac:picMk id="18" creationId="{9D2FF2F3-F4BC-AD23-BDB3-3297F98F25BA}"/>
          </ac:picMkLst>
        </pc:picChg>
        <pc:picChg chg="add mod">
          <ac:chgData name="Davide Bossi" userId="5f2cf95e-f104-4492-bfb1-06d1b33de75d" providerId="ADAL" clId="{B38AF750-BA11-4936-87A8-0CC8F8D278E2}" dt="2025-10-11T18:14:03.050" v="1028"/>
          <ac:picMkLst>
            <pc:docMk/>
            <pc:sldMk cId="1034517462" sldId="263"/>
            <ac:picMk id="20" creationId="{5F4A95A6-7A15-223F-6116-63C07F2D7448}"/>
          </ac:picMkLst>
        </pc:picChg>
        <pc:picChg chg="mod">
          <ac:chgData name="Davide Bossi" userId="5f2cf95e-f104-4492-bfb1-06d1b33de75d" providerId="ADAL" clId="{B38AF750-BA11-4936-87A8-0CC8F8D278E2}" dt="2025-10-12T19:10:23.068" v="1256"/>
          <ac:picMkLst>
            <pc:docMk/>
            <pc:sldMk cId="1034517462" sldId="263"/>
            <ac:picMk id="21" creationId="{3F42AFAD-0516-04A2-5859-66E79AE03953}"/>
          </ac:picMkLst>
        </pc:picChg>
        <pc:picChg chg="add del mod">
          <ac:chgData name="Davide Bossi" userId="5f2cf95e-f104-4492-bfb1-06d1b33de75d" providerId="ADAL" clId="{B38AF750-BA11-4936-87A8-0CC8F8D278E2}" dt="2025-10-11T18:14:10.750" v="1032" actId="21"/>
          <ac:picMkLst>
            <pc:docMk/>
            <pc:sldMk cId="1034517462" sldId="263"/>
            <ac:picMk id="22" creationId="{F25FCA92-38ED-5CCA-1181-CDE8CA02E5ED}"/>
          </ac:picMkLst>
        </pc:picChg>
        <pc:picChg chg="add mod">
          <ac:chgData name="Davide Bossi" userId="5f2cf95e-f104-4492-bfb1-06d1b33de75d" providerId="ADAL" clId="{B38AF750-BA11-4936-87A8-0CC8F8D278E2}" dt="2025-10-12T19:10:23.068" v="1256"/>
          <ac:picMkLst>
            <pc:docMk/>
            <pc:sldMk cId="1034517462" sldId="263"/>
            <ac:picMk id="23" creationId="{9B6D9EEC-2A9D-6022-32DD-C1BA1D79C2AF}"/>
          </ac:picMkLst>
        </pc:picChg>
        <pc:picChg chg="add mod">
          <ac:chgData name="Davide Bossi" userId="5f2cf95e-f104-4492-bfb1-06d1b33de75d" providerId="ADAL" clId="{B38AF750-BA11-4936-87A8-0CC8F8D278E2}" dt="2025-10-12T19:10:28.391" v="1259" actId="1076"/>
          <ac:picMkLst>
            <pc:docMk/>
            <pc:sldMk cId="1034517462" sldId="263"/>
            <ac:picMk id="27" creationId="{3525EAC2-139E-3C2A-B315-40E3757A2F3B}"/>
          </ac:picMkLst>
        </pc:picChg>
        <pc:cxnChg chg="add mod">
          <ac:chgData name="Davide Bossi" userId="5f2cf95e-f104-4492-bfb1-06d1b33de75d" providerId="ADAL" clId="{B38AF750-BA11-4936-87A8-0CC8F8D278E2}" dt="2025-10-12T19:09:54.030" v="1251" actId="14100"/>
          <ac:cxnSpMkLst>
            <pc:docMk/>
            <pc:sldMk cId="1034517462" sldId="263"/>
            <ac:cxnSpMk id="5" creationId="{1AEE8D66-98CD-7F7F-9B3E-31362F8FD7F8}"/>
          </ac:cxnSpMkLst>
        </pc:cxnChg>
        <pc:cxnChg chg="add mod">
          <ac:chgData name="Davide Bossi" userId="5f2cf95e-f104-4492-bfb1-06d1b33de75d" providerId="ADAL" clId="{B38AF750-BA11-4936-87A8-0CC8F8D278E2}" dt="2025-10-12T19:10:06.191" v="1255" actId="14100"/>
          <ac:cxnSpMkLst>
            <pc:docMk/>
            <pc:sldMk cId="1034517462" sldId="263"/>
            <ac:cxnSpMk id="9" creationId="{7B14E0B3-FD29-62B6-7125-E2D0242AB1D7}"/>
          </ac:cxnSpMkLst>
        </pc:cxnChg>
        <pc:cxnChg chg="mod">
          <ac:chgData name="Davide Bossi" userId="5f2cf95e-f104-4492-bfb1-06d1b33de75d" providerId="ADAL" clId="{B38AF750-BA11-4936-87A8-0CC8F8D278E2}" dt="2025-10-11T14:59:44.289" v="996" actId="1582"/>
          <ac:cxnSpMkLst>
            <pc:docMk/>
            <pc:sldMk cId="1034517462" sldId="263"/>
            <ac:cxnSpMk id="10" creationId="{1E831950-76E1-BAED-60BD-C57F59435884}"/>
          </ac:cxnSpMkLst>
        </pc:cxnChg>
        <pc:cxnChg chg="mod">
          <ac:chgData name="Davide Bossi" userId="5f2cf95e-f104-4492-bfb1-06d1b33de75d" providerId="ADAL" clId="{B38AF750-BA11-4936-87A8-0CC8F8D278E2}" dt="2025-10-11T14:59:33.520" v="994" actId="1582"/>
          <ac:cxnSpMkLst>
            <pc:docMk/>
            <pc:sldMk cId="1034517462" sldId="263"/>
            <ac:cxnSpMk id="15" creationId="{B090BFD6-A973-1B2D-D563-D6B933AE68F4}"/>
          </ac:cxnSpMkLst>
        </pc:cxnChg>
        <pc:cxnChg chg="mod">
          <ac:chgData name="Davide Bossi" userId="5f2cf95e-f104-4492-bfb1-06d1b33de75d" providerId="ADAL" clId="{B38AF750-BA11-4936-87A8-0CC8F8D278E2}" dt="2025-10-11T18:14:03.050" v="1028"/>
          <ac:cxnSpMkLst>
            <pc:docMk/>
            <pc:sldMk cId="1034517462" sldId="263"/>
            <ac:cxnSpMk id="16" creationId="{10FEBB2A-1F91-6139-D71B-2BE88E64A308}"/>
          </ac:cxnSpMkLst>
        </pc:cxnChg>
        <pc:cxnChg chg="mod">
          <ac:chgData name="Davide Bossi" userId="5f2cf95e-f104-4492-bfb1-06d1b33de75d" providerId="ADAL" clId="{B38AF750-BA11-4936-87A8-0CC8F8D278E2}" dt="2025-10-11T18:14:03.050" v="1028"/>
          <ac:cxnSpMkLst>
            <pc:docMk/>
            <pc:sldMk cId="1034517462" sldId="263"/>
            <ac:cxnSpMk id="18" creationId="{78FF6F2C-E8AF-9148-3808-3D4D0AB8CA08}"/>
          </ac:cxnSpMkLst>
        </pc:cxnChg>
        <pc:cxnChg chg="mod">
          <ac:chgData name="Davide Bossi" userId="5f2cf95e-f104-4492-bfb1-06d1b33de75d" providerId="ADAL" clId="{B38AF750-BA11-4936-87A8-0CC8F8D278E2}" dt="2025-10-12T19:10:23.068" v="1256"/>
          <ac:cxnSpMkLst>
            <pc:docMk/>
            <pc:sldMk cId="1034517462" sldId="263"/>
            <ac:cxnSpMk id="20" creationId="{3804B379-B55A-3CFA-2D9C-5178CC3B78A8}"/>
          </ac:cxnSpMkLst>
        </pc:cxnChg>
        <pc:cxnChg chg="add mod">
          <ac:chgData name="Davide Bossi" userId="5f2cf95e-f104-4492-bfb1-06d1b33de75d" providerId="ADAL" clId="{B38AF750-BA11-4936-87A8-0CC8F8D278E2}" dt="2025-10-11T18:14:03.050" v="1028"/>
          <ac:cxnSpMkLst>
            <pc:docMk/>
            <pc:sldMk cId="1034517462" sldId="263"/>
            <ac:cxnSpMk id="21" creationId="{4CED6E8B-BBF5-42F0-F7A4-0E88A89213A9}"/>
          </ac:cxnSpMkLst>
        </pc:cxnChg>
        <pc:cxnChg chg="mod">
          <ac:chgData name="Davide Bossi" userId="5f2cf95e-f104-4492-bfb1-06d1b33de75d" providerId="ADAL" clId="{B38AF750-BA11-4936-87A8-0CC8F8D278E2}" dt="2025-10-12T19:10:23.068" v="1256"/>
          <ac:cxnSpMkLst>
            <pc:docMk/>
            <pc:sldMk cId="1034517462" sldId="263"/>
            <ac:cxnSpMk id="22" creationId="{9EE30E4F-C794-7C11-702C-95A090BCC8EB}"/>
          </ac:cxnSpMkLst>
        </pc:cxnChg>
        <pc:cxnChg chg="add mod">
          <ac:chgData name="Davide Bossi" userId="5f2cf95e-f104-4492-bfb1-06d1b33de75d" providerId="ADAL" clId="{B38AF750-BA11-4936-87A8-0CC8F8D278E2}" dt="2025-10-12T19:10:23.068" v="1256"/>
          <ac:cxnSpMkLst>
            <pc:docMk/>
            <pc:sldMk cId="1034517462" sldId="263"/>
            <ac:cxnSpMk id="24" creationId="{CACD7C4E-F00C-2BEC-E79E-3CB6063EB6B0}"/>
          </ac:cxnSpMkLst>
        </pc:cxnChg>
        <pc:cxnChg chg="add mod">
          <ac:chgData name="Davide Bossi" userId="5f2cf95e-f104-4492-bfb1-06d1b33de75d" providerId="ADAL" clId="{B38AF750-BA11-4936-87A8-0CC8F8D278E2}" dt="2025-10-12T19:10:23.068" v="1256"/>
          <ac:cxnSpMkLst>
            <pc:docMk/>
            <pc:sldMk cId="1034517462" sldId="263"/>
            <ac:cxnSpMk id="26" creationId="{5CB42698-1256-90B0-5567-B8AB0D65F622}"/>
          </ac:cxnSpMkLst>
        </pc:cxnChg>
      </pc:sldChg>
      <pc:sldChg chg="addSp delSp modSp mod">
        <pc:chgData name="Davide Bossi" userId="5f2cf95e-f104-4492-bfb1-06d1b33de75d" providerId="ADAL" clId="{B38AF750-BA11-4936-87A8-0CC8F8D278E2}" dt="2025-10-11T14:34:04.606" v="976" actId="1076"/>
        <pc:sldMkLst>
          <pc:docMk/>
          <pc:sldMk cId="3638023485" sldId="264"/>
        </pc:sldMkLst>
        <pc:spChg chg="del mod topLvl">
          <ac:chgData name="Davide Bossi" userId="5f2cf95e-f104-4492-bfb1-06d1b33de75d" providerId="ADAL" clId="{B38AF750-BA11-4936-87A8-0CC8F8D278E2}" dt="2025-10-11T14:01:46.825" v="863" actId="478"/>
          <ac:spMkLst>
            <pc:docMk/>
            <pc:sldMk cId="3638023485" sldId="264"/>
            <ac:spMk id="11" creationId="{3B168077-A894-71C3-31AA-3556D1306BD2}"/>
          </ac:spMkLst>
        </pc:spChg>
        <pc:spChg chg="del mod topLvl">
          <ac:chgData name="Davide Bossi" userId="5f2cf95e-f104-4492-bfb1-06d1b33de75d" providerId="ADAL" clId="{B38AF750-BA11-4936-87A8-0CC8F8D278E2}" dt="2025-10-11T14:01:53.156" v="868" actId="478"/>
          <ac:spMkLst>
            <pc:docMk/>
            <pc:sldMk cId="3638023485" sldId="264"/>
            <ac:spMk id="12" creationId="{C17CCAC3-79F6-4691-D698-298CA7B23FC7}"/>
          </ac:spMkLst>
        </pc:spChg>
        <pc:spChg chg="del mod topLvl">
          <ac:chgData name="Davide Bossi" userId="5f2cf95e-f104-4492-bfb1-06d1b33de75d" providerId="ADAL" clId="{B38AF750-BA11-4936-87A8-0CC8F8D278E2}" dt="2025-10-11T14:01:49.353" v="865" actId="478"/>
          <ac:spMkLst>
            <pc:docMk/>
            <pc:sldMk cId="3638023485" sldId="264"/>
            <ac:spMk id="13" creationId="{B84DD957-8512-9259-880B-4D539A4B0FD3}"/>
          </ac:spMkLst>
        </pc:spChg>
        <pc:spChg chg="del mod">
          <ac:chgData name="Davide Bossi" userId="5f2cf95e-f104-4492-bfb1-06d1b33de75d" providerId="ADAL" clId="{B38AF750-BA11-4936-87A8-0CC8F8D278E2}" dt="2025-10-11T13:50:41.433" v="779" actId="478"/>
          <ac:spMkLst>
            <pc:docMk/>
            <pc:sldMk cId="3638023485" sldId="264"/>
            <ac:spMk id="25" creationId="{956F2E54-ECCD-3DBD-AFB7-7EB4E9273DE0}"/>
          </ac:spMkLst>
        </pc:spChg>
        <pc:spChg chg="add del mod">
          <ac:chgData name="Davide Bossi" userId="5f2cf95e-f104-4492-bfb1-06d1b33de75d" providerId="ADAL" clId="{B38AF750-BA11-4936-87A8-0CC8F8D278E2}" dt="2025-10-11T14:01:54.751" v="869" actId="478"/>
          <ac:spMkLst>
            <pc:docMk/>
            <pc:sldMk cId="3638023485" sldId="264"/>
            <ac:spMk id="32" creationId="{2952D479-F0CE-71C4-94D2-9E1FFFC697A9}"/>
          </ac:spMkLst>
        </pc:spChg>
        <pc:spChg chg="add del mod">
          <ac:chgData name="Davide Bossi" userId="5f2cf95e-f104-4492-bfb1-06d1b33de75d" providerId="ADAL" clId="{B38AF750-BA11-4936-87A8-0CC8F8D278E2}" dt="2025-10-11T14:01:56.978" v="871" actId="478"/>
          <ac:spMkLst>
            <pc:docMk/>
            <pc:sldMk cId="3638023485" sldId="264"/>
            <ac:spMk id="34" creationId="{3DB5AD54-83F6-F467-A092-EF5645ED977B}"/>
          </ac:spMkLst>
        </pc:spChg>
        <pc:spChg chg="add del mod">
          <ac:chgData name="Davide Bossi" userId="5f2cf95e-f104-4492-bfb1-06d1b33de75d" providerId="ADAL" clId="{B38AF750-BA11-4936-87A8-0CC8F8D278E2}" dt="2025-10-11T14:01:58.196" v="872" actId="478"/>
          <ac:spMkLst>
            <pc:docMk/>
            <pc:sldMk cId="3638023485" sldId="264"/>
            <ac:spMk id="35" creationId="{4BA0DFE7-8944-1B49-8F70-152286026CDD}"/>
          </ac:spMkLst>
        </pc:spChg>
        <pc:spChg chg="add del mod">
          <ac:chgData name="Davide Bossi" userId="5f2cf95e-f104-4492-bfb1-06d1b33de75d" providerId="ADAL" clId="{B38AF750-BA11-4936-87A8-0CC8F8D278E2}" dt="2025-10-11T14:01:55.791" v="870" actId="478"/>
          <ac:spMkLst>
            <pc:docMk/>
            <pc:sldMk cId="3638023485" sldId="264"/>
            <ac:spMk id="36" creationId="{97E2AFFD-5A3F-EA4C-46A3-557EAD4CDB70}"/>
          </ac:spMkLst>
        </pc:spChg>
        <pc:spChg chg="add del mod">
          <ac:chgData name="Davide Bossi" userId="5f2cf95e-f104-4492-bfb1-06d1b33de75d" providerId="ADAL" clId="{B38AF750-BA11-4936-87A8-0CC8F8D278E2}" dt="2025-10-11T14:01:51.940" v="867" actId="478"/>
          <ac:spMkLst>
            <pc:docMk/>
            <pc:sldMk cId="3638023485" sldId="264"/>
            <ac:spMk id="37" creationId="{6DCF49FB-DB13-2666-61C0-D5FC31AC647E}"/>
          </ac:spMkLst>
        </pc:spChg>
        <pc:spChg chg="add del mod">
          <ac:chgData name="Davide Bossi" userId="5f2cf95e-f104-4492-bfb1-06d1b33de75d" providerId="ADAL" clId="{B38AF750-BA11-4936-87A8-0CC8F8D278E2}" dt="2025-10-11T14:01:47.984" v="864" actId="478"/>
          <ac:spMkLst>
            <pc:docMk/>
            <pc:sldMk cId="3638023485" sldId="264"/>
            <ac:spMk id="38" creationId="{9FA4B0B8-17C2-BC31-D030-9EBD26EFDB97}"/>
          </ac:spMkLst>
        </pc:spChg>
        <pc:spChg chg="add del mod">
          <ac:chgData name="Davide Bossi" userId="5f2cf95e-f104-4492-bfb1-06d1b33de75d" providerId="ADAL" clId="{B38AF750-BA11-4936-87A8-0CC8F8D278E2}" dt="2025-10-11T14:01:50.537" v="866" actId="478"/>
          <ac:spMkLst>
            <pc:docMk/>
            <pc:sldMk cId="3638023485" sldId="264"/>
            <ac:spMk id="39" creationId="{06DA351A-7838-7256-2DD7-C2D9BA565C7A}"/>
          </ac:spMkLst>
        </pc:spChg>
        <pc:spChg chg="add mod">
          <ac:chgData name="Davide Bossi" userId="5f2cf95e-f104-4492-bfb1-06d1b33de75d" providerId="ADAL" clId="{B38AF750-BA11-4936-87A8-0CC8F8D278E2}" dt="2025-10-11T14:05:36.009" v="933" actId="14100"/>
          <ac:spMkLst>
            <pc:docMk/>
            <pc:sldMk cId="3638023485" sldId="264"/>
            <ac:spMk id="63" creationId="{86970A06-176F-F462-F9D0-D837981D7C42}"/>
          </ac:spMkLst>
        </pc:spChg>
        <pc:spChg chg="add mod">
          <ac:chgData name="Davide Bossi" userId="5f2cf95e-f104-4492-bfb1-06d1b33de75d" providerId="ADAL" clId="{B38AF750-BA11-4936-87A8-0CC8F8D278E2}" dt="2025-10-11T14:05:31.339" v="932" actId="14100"/>
          <ac:spMkLst>
            <pc:docMk/>
            <pc:sldMk cId="3638023485" sldId="264"/>
            <ac:spMk id="64" creationId="{54CDBD0D-7E01-6F5F-588D-30BD6EE18A15}"/>
          </ac:spMkLst>
        </pc:spChg>
        <pc:spChg chg="add mod">
          <ac:chgData name="Davide Bossi" userId="5f2cf95e-f104-4492-bfb1-06d1b33de75d" providerId="ADAL" clId="{B38AF750-BA11-4936-87A8-0CC8F8D278E2}" dt="2025-10-11T14:02:06.193" v="873"/>
          <ac:spMkLst>
            <pc:docMk/>
            <pc:sldMk cId="3638023485" sldId="264"/>
            <ac:spMk id="91" creationId="{90392D83-9E6B-9C09-72CA-C0BA9F099ED6}"/>
          </ac:spMkLst>
        </pc:spChg>
        <pc:spChg chg="add mod">
          <ac:chgData name="Davide Bossi" userId="5f2cf95e-f104-4492-bfb1-06d1b33de75d" providerId="ADAL" clId="{B38AF750-BA11-4936-87A8-0CC8F8D278E2}" dt="2025-10-11T14:02:06.193" v="873"/>
          <ac:spMkLst>
            <pc:docMk/>
            <pc:sldMk cId="3638023485" sldId="264"/>
            <ac:spMk id="92" creationId="{9023DC13-F46E-34BF-7A74-81DFB78D0496}"/>
          </ac:spMkLst>
        </pc:spChg>
        <pc:spChg chg="add mod">
          <ac:chgData name="Davide Bossi" userId="5f2cf95e-f104-4492-bfb1-06d1b33de75d" providerId="ADAL" clId="{B38AF750-BA11-4936-87A8-0CC8F8D278E2}" dt="2025-10-11T14:02:47.334" v="879"/>
          <ac:spMkLst>
            <pc:docMk/>
            <pc:sldMk cId="3638023485" sldId="264"/>
            <ac:spMk id="106" creationId="{378C51A6-F032-CA9C-EFB5-E6F86BC6E21C}"/>
          </ac:spMkLst>
        </pc:spChg>
        <pc:spChg chg="add mod">
          <ac:chgData name="Davide Bossi" userId="5f2cf95e-f104-4492-bfb1-06d1b33de75d" providerId="ADAL" clId="{B38AF750-BA11-4936-87A8-0CC8F8D278E2}" dt="2025-10-11T14:02:47.334" v="879"/>
          <ac:spMkLst>
            <pc:docMk/>
            <pc:sldMk cId="3638023485" sldId="264"/>
            <ac:spMk id="107" creationId="{6333EEC3-A171-3EAC-1B85-8EE6E520CE48}"/>
          </ac:spMkLst>
        </pc:spChg>
        <pc:spChg chg="add del mod">
          <ac:chgData name="Davide Bossi" userId="5f2cf95e-f104-4492-bfb1-06d1b33de75d" providerId="ADAL" clId="{B38AF750-BA11-4936-87A8-0CC8F8D278E2}" dt="2025-10-11T14:04:39.174" v="921" actId="478"/>
          <ac:spMkLst>
            <pc:docMk/>
            <pc:sldMk cId="3638023485" sldId="264"/>
            <ac:spMk id="111" creationId="{2539BDA6-AE01-76B8-9477-883119FBB08B}"/>
          </ac:spMkLst>
        </pc:spChg>
        <pc:spChg chg="add mod">
          <ac:chgData name="Davide Bossi" userId="5f2cf95e-f104-4492-bfb1-06d1b33de75d" providerId="ADAL" clId="{B38AF750-BA11-4936-87A8-0CC8F8D278E2}" dt="2025-10-11T14:04:44.020" v="922"/>
          <ac:spMkLst>
            <pc:docMk/>
            <pc:sldMk cId="3638023485" sldId="264"/>
            <ac:spMk id="124" creationId="{316BEDEA-4392-850F-D247-31F372311290}"/>
          </ac:spMkLst>
        </pc:spChg>
        <pc:spChg chg="add mod">
          <ac:chgData name="Davide Bossi" userId="5f2cf95e-f104-4492-bfb1-06d1b33de75d" providerId="ADAL" clId="{B38AF750-BA11-4936-87A8-0CC8F8D278E2}" dt="2025-10-11T14:04:44.020" v="922"/>
          <ac:spMkLst>
            <pc:docMk/>
            <pc:sldMk cId="3638023485" sldId="264"/>
            <ac:spMk id="125" creationId="{97AC9307-B912-C9E8-F33E-772DDC67B4BC}"/>
          </ac:spMkLst>
        </pc:spChg>
        <pc:spChg chg="add mod">
          <ac:chgData name="Davide Bossi" userId="5f2cf95e-f104-4492-bfb1-06d1b33de75d" providerId="ADAL" clId="{B38AF750-BA11-4936-87A8-0CC8F8D278E2}" dt="2025-10-11T14:05:49.026" v="935"/>
          <ac:spMkLst>
            <pc:docMk/>
            <pc:sldMk cId="3638023485" sldId="264"/>
            <ac:spMk id="142" creationId="{8F44662A-0CC6-20D2-CE74-CD15C85C675A}"/>
          </ac:spMkLst>
        </pc:spChg>
        <pc:spChg chg="add mod">
          <ac:chgData name="Davide Bossi" userId="5f2cf95e-f104-4492-bfb1-06d1b33de75d" providerId="ADAL" clId="{B38AF750-BA11-4936-87A8-0CC8F8D278E2}" dt="2025-10-11T14:05:49.026" v="935"/>
          <ac:spMkLst>
            <pc:docMk/>
            <pc:sldMk cId="3638023485" sldId="264"/>
            <ac:spMk id="143" creationId="{90299804-4D54-20DE-6324-9514B46511EB}"/>
          </ac:spMkLst>
        </pc:spChg>
        <pc:spChg chg="add mod">
          <ac:chgData name="Davide Bossi" userId="5f2cf95e-f104-4492-bfb1-06d1b33de75d" providerId="ADAL" clId="{B38AF750-BA11-4936-87A8-0CC8F8D278E2}" dt="2025-10-11T14:32:59.738" v="955" actId="1076"/>
          <ac:spMkLst>
            <pc:docMk/>
            <pc:sldMk cId="3638023485" sldId="264"/>
            <ac:spMk id="147" creationId="{5C2CC80B-2F80-51C9-A0A8-572DADC6F708}"/>
          </ac:spMkLst>
        </pc:spChg>
        <pc:spChg chg="add mod">
          <ac:chgData name="Davide Bossi" userId="5f2cf95e-f104-4492-bfb1-06d1b33de75d" providerId="ADAL" clId="{B38AF750-BA11-4936-87A8-0CC8F8D278E2}" dt="2025-10-11T14:33:08.070" v="959" actId="20577"/>
          <ac:spMkLst>
            <pc:docMk/>
            <pc:sldMk cId="3638023485" sldId="264"/>
            <ac:spMk id="148" creationId="{2CDBCFEB-BA45-CBFE-6C6A-26DC55785143}"/>
          </ac:spMkLst>
        </pc:spChg>
        <pc:spChg chg="add mod">
          <ac:chgData name="Davide Bossi" userId="5f2cf95e-f104-4492-bfb1-06d1b33de75d" providerId="ADAL" clId="{B38AF750-BA11-4936-87A8-0CC8F8D278E2}" dt="2025-10-11T14:33:15.547" v="963" actId="20577"/>
          <ac:spMkLst>
            <pc:docMk/>
            <pc:sldMk cId="3638023485" sldId="264"/>
            <ac:spMk id="149" creationId="{09E5A2C0-9F0A-791A-9466-8CEF60E8AE64}"/>
          </ac:spMkLst>
        </pc:spChg>
        <pc:spChg chg="add mod">
          <ac:chgData name="Davide Bossi" userId="5f2cf95e-f104-4492-bfb1-06d1b33de75d" providerId="ADAL" clId="{B38AF750-BA11-4936-87A8-0CC8F8D278E2}" dt="2025-10-11T14:33:44.287" v="971" actId="20577"/>
          <ac:spMkLst>
            <pc:docMk/>
            <pc:sldMk cId="3638023485" sldId="264"/>
            <ac:spMk id="150" creationId="{9E7FED30-A7CE-7709-FF9E-26E4681D899C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1" creationId="{7BE7535E-FBEC-9736-7D7F-E5828A76D95B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2" creationId="{A301E5C9-5459-4A6F-F56A-B1460F55D0D7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5" creationId="{A14DD117-D059-E906-A4ED-8A620E196FA2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6" creationId="{A3BBF057-F6A3-4537-ED40-BFD552FB7BE5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7" creationId="{CFD16212-CF12-CB4F-3657-B6A1DF845C29}"/>
          </ac:spMkLst>
        </pc:spChg>
        <pc:spChg chg="add mod">
          <ac:chgData name="Davide Bossi" userId="5f2cf95e-f104-4492-bfb1-06d1b33de75d" providerId="ADAL" clId="{B38AF750-BA11-4936-87A8-0CC8F8D278E2}" dt="2025-10-11T14:33:58.953" v="973"/>
          <ac:spMkLst>
            <pc:docMk/>
            <pc:sldMk cId="3638023485" sldId="264"/>
            <ac:spMk id="168" creationId="{E5D14D98-91D3-2D24-FF95-CFFC4DB6AD83}"/>
          </ac:spMkLst>
        </pc:spChg>
        <pc:grpChg chg="del mod">
          <ac:chgData name="Davide Bossi" userId="5f2cf95e-f104-4492-bfb1-06d1b33de75d" providerId="ADAL" clId="{B38AF750-BA11-4936-87A8-0CC8F8D278E2}" dt="2025-10-11T14:01:49.353" v="865" actId="478"/>
          <ac:grpSpMkLst>
            <pc:docMk/>
            <pc:sldMk cId="3638023485" sldId="264"/>
            <ac:grpSpMk id="14" creationId="{72E34315-A34B-8548-FF32-E632C8A118E8}"/>
          </ac:grpSpMkLst>
        </pc:grpChg>
        <pc:grpChg chg="del mod">
          <ac:chgData name="Davide Bossi" userId="5f2cf95e-f104-4492-bfb1-06d1b33de75d" providerId="ADAL" clId="{B38AF750-BA11-4936-87A8-0CC8F8D278E2}" dt="2025-10-11T14:01:53.156" v="868" actId="478"/>
          <ac:grpSpMkLst>
            <pc:docMk/>
            <pc:sldMk cId="3638023485" sldId="264"/>
            <ac:grpSpMk id="15" creationId="{C8816419-BF5C-D1F1-8D0D-1D00F346E1AE}"/>
          </ac:grpSpMkLst>
        </pc:grpChg>
        <pc:grpChg chg="del mod">
          <ac:chgData name="Davide Bossi" userId="5f2cf95e-f104-4492-bfb1-06d1b33de75d" providerId="ADAL" clId="{B38AF750-BA11-4936-87A8-0CC8F8D278E2}" dt="2025-10-11T14:01:46.825" v="863" actId="478"/>
          <ac:grpSpMkLst>
            <pc:docMk/>
            <pc:sldMk cId="3638023485" sldId="264"/>
            <ac:grpSpMk id="16" creationId="{BD2D2334-C78C-92B2-DDC3-F39C5F53E56A}"/>
          </ac:grpSpMkLst>
        </pc:grpChg>
        <pc:picChg chg="mod topLvl">
          <ac:chgData name="Davide Bossi" userId="5f2cf95e-f104-4492-bfb1-06d1b33de75d" providerId="ADAL" clId="{B38AF750-BA11-4936-87A8-0CC8F8D278E2}" dt="2025-10-11T14:01:46.825" v="863" actId="478"/>
          <ac:picMkLst>
            <pc:docMk/>
            <pc:sldMk cId="3638023485" sldId="264"/>
            <ac:picMk id="2" creationId="{435B9935-FFE0-782C-D355-8BE467805DBA}"/>
          </ac:picMkLst>
        </pc:picChg>
        <pc:picChg chg="mod topLvl">
          <ac:chgData name="Davide Bossi" userId="5f2cf95e-f104-4492-bfb1-06d1b33de75d" providerId="ADAL" clId="{B38AF750-BA11-4936-87A8-0CC8F8D278E2}" dt="2025-10-11T14:01:53.156" v="868" actId="478"/>
          <ac:picMkLst>
            <pc:docMk/>
            <pc:sldMk cId="3638023485" sldId="264"/>
            <ac:picMk id="3" creationId="{C0F69D65-C65B-A8E6-E4FB-6A321061461E}"/>
          </ac:picMkLst>
        </pc:picChg>
        <pc:picChg chg="add mod">
          <ac:chgData name="Davide Bossi" userId="5f2cf95e-f104-4492-bfb1-06d1b33de75d" providerId="ADAL" clId="{B38AF750-BA11-4936-87A8-0CC8F8D278E2}" dt="2025-10-11T13:36:50.545" v="645" actId="1076"/>
          <ac:picMkLst>
            <pc:docMk/>
            <pc:sldMk cId="3638023485" sldId="264"/>
            <ac:picMk id="4" creationId="{6D9A2482-80DC-B58B-20C1-3DB11667FB88}"/>
          </ac:picMkLst>
        </pc:picChg>
        <pc:picChg chg="mod topLvl">
          <ac:chgData name="Davide Bossi" userId="5f2cf95e-f104-4492-bfb1-06d1b33de75d" providerId="ADAL" clId="{B38AF750-BA11-4936-87A8-0CC8F8D278E2}" dt="2025-10-11T14:01:49.353" v="865" actId="478"/>
          <ac:picMkLst>
            <pc:docMk/>
            <pc:sldMk cId="3638023485" sldId="264"/>
            <ac:picMk id="9" creationId="{BE8069C4-08EC-D5BA-6CEE-148E5769ABB0}"/>
          </ac:picMkLst>
        </pc:picChg>
        <pc:picChg chg="add mod">
          <ac:chgData name="Davide Bossi" userId="5f2cf95e-f104-4492-bfb1-06d1b33de75d" providerId="ADAL" clId="{B38AF750-BA11-4936-87A8-0CC8F8D278E2}" dt="2025-10-11T14:02:06.193" v="873"/>
          <ac:picMkLst>
            <pc:docMk/>
            <pc:sldMk cId="3638023485" sldId="264"/>
            <ac:picMk id="81" creationId="{6B30DDE9-8713-063D-9275-9119704E4B4F}"/>
          </ac:picMkLst>
        </pc:picChg>
        <pc:picChg chg="add mod">
          <ac:chgData name="Davide Bossi" userId="5f2cf95e-f104-4492-bfb1-06d1b33de75d" providerId="ADAL" clId="{B38AF750-BA11-4936-87A8-0CC8F8D278E2}" dt="2025-10-11T14:02:06.193" v="873"/>
          <ac:picMkLst>
            <pc:docMk/>
            <pc:sldMk cId="3638023485" sldId="264"/>
            <ac:picMk id="82" creationId="{6EE8DD44-8321-4039-1854-8E81E2A9ECBB}"/>
          </ac:picMkLst>
        </pc:picChg>
        <pc:picChg chg="add mod">
          <ac:chgData name="Davide Bossi" userId="5f2cf95e-f104-4492-bfb1-06d1b33de75d" providerId="ADAL" clId="{B38AF750-BA11-4936-87A8-0CC8F8D278E2}" dt="2025-10-11T14:02:06.193" v="873"/>
          <ac:picMkLst>
            <pc:docMk/>
            <pc:sldMk cId="3638023485" sldId="264"/>
            <ac:picMk id="83" creationId="{488A034F-F96F-6E77-3159-D5252F3C00B6}"/>
          </ac:picMkLst>
        </pc:picChg>
        <pc:picChg chg="add mod">
          <ac:chgData name="Davide Bossi" userId="5f2cf95e-f104-4492-bfb1-06d1b33de75d" providerId="ADAL" clId="{B38AF750-BA11-4936-87A8-0CC8F8D278E2}" dt="2025-10-11T14:02:06.193" v="873"/>
          <ac:picMkLst>
            <pc:docMk/>
            <pc:sldMk cId="3638023485" sldId="264"/>
            <ac:picMk id="87" creationId="{24D64F1A-65FE-CF29-6D14-4E2515D70CE2}"/>
          </ac:picMkLst>
        </pc:picChg>
        <pc:picChg chg="add del mod">
          <ac:chgData name="Davide Bossi" userId="5f2cf95e-f104-4492-bfb1-06d1b33de75d" providerId="ADAL" clId="{B38AF750-BA11-4936-87A8-0CC8F8D278E2}" dt="2025-10-11T14:02:35.359" v="877" actId="478"/>
          <ac:picMkLst>
            <pc:docMk/>
            <pc:sldMk cId="3638023485" sldId="264"/>
            <ac:picMk id="95" creationId="{6453BD97-135B-05D3-2D8D-31DADDC42B44}"/>
          </ac:picMkLst>
        </pc:picChg>
        <pc:picChg chg="add mod">
          <ac:chgData name="Davide Bossi" userId="5f2cf95e-f104-4492-bfb1-06d1b33de75d" providerId="ADAL" clId="{B38AF750-BA11-4936-87A8-0CC8F8D278E2}" dt="2025-10-11T14:02:47.334" v="879"/>
          <ac:picMkLst>
            <pc:docMk/>
            <pc:sldMk cId="3638023485" sldId="264"/>
            <ac:picMk id="96" creationId="{10EED1D0-A24B-FBA3-484E-1F3EC04DF000}"/>
          </ac:picMkLst>
        </pc:picChg>
        <pc:picChg chg="add mod">
          <ac:chgData name="Davide Bossi" userId="5f2cf95e-f104-4492-bfb1-06d1b33de75d" providerId="ADAL" clId="{B38AF750-BA11-4936-87A8-0CC8F8D278E2}" dt="2025-10-11T14:02:47.334" v="879"/>
          <ac:picMkLst>
            <pc:docMk/>
            <pc:sldMk cId="3638023485" sldId="264"/>
            <ac:picMk id="97" creationId="{E4B44214-3E38-5A5C-2681-D86C403BC5BA}"/>
          </ac:picMkLst>
        </pc:picChg>
        <pc:picChg chg="add mod">
          <ac:chgData name="Davide Bossi" userId="5f2cf95e-f104-4492-bfb1-06d1b33de75d" providerId="ADAL" clId="{B38AF750-BA11-4936-87A8-0CC8F8D278E2}" dt="2025-10-11T14:02:47.334" v="879"/>
          <ac:picMkLst>
            <pc:docMk/>
            <pc:sldMk cId="3638023485" sldId="264"/>
            <ac:picMk id="98" creationId="{06B76D0F-B842-8367-6DA0-5056A24499BA}"/>
          </ac:picMkLst>
        </pc:picChg>
        <pc:picChg chg="add mod">
          <ac:chgData name="Davide Bossi" userId="5f2cf95e-f104-4492-bfb1-06d1b33de75d" providerId="ADAL" clId="{B38AF750-BA11-4936-87A8-0CC8F8D278E2}" dt="2025-10-11T14:02:47.334" v="879"/>
          <ac:picMkLst>
            <pc:docMk/>
            <pc:sldMk cId="3638023485" sldId="264"/>
            <ac:picMk id="102" creationId="{2C4E99E8-9ED1-6E2B-2804-8647E10785A9}"/>
          </ac:picMkLst>
        </pc:picChg>
        <pc:picChg chg="add del mod">
          <ac:chgData name="Davide Bossi" userId="5f2cf95e-f104-4492-bfb1-06d1b33de75d" providerId="ADAL" clId="{B38AF750-BA11-4936-87A8-0CC8F8D278E2}" dt="2025-10-11T14:03:27.387" v="883" actId="478"/>
          <ac:picMkLst>
            <pc:docMk/>
            <pc:sldMk cId="3638023485" sldId="264"/>
            <ac:picMk id="110" creationId="{A905DA15-0E73-7210-E427-19FFB6ECB9B0}"/>
          </ac:picMkLst>
        </pc:picChg>
        <pc:picChg chg="add mod">
          <ac:chgData name="Davide Bossi" userId="5f2cf95e-f104-4492-bfb1-06d1b33de75d" providerId="ADAL" clId="{B38AF750-BA11-4936-87A8-0CC8F8D278E2}" dt="2025-10-11T14:04:44.020" v="922"/>
          <ac:picMkLst>
            <pc:docMk/>
            <pc:sldMk cId="3638023485" sldId="264"/>
            <ac:picMk id="114" creationId="{980424A0-A923-BC01-A2DE-C5988C845C72}"/>
          </ac:picMkLst>
        </pc:picChg>
        <pc:picChg chg="add mod">
          <ac:chgData name="Davide Bossi" userId="5f2cf95e-f104-4492-bfb1-06d1b33de75d" providerId="ADAL" clId="{B38AF750-BA11-4936-87A8-0CC8F8D278E2}" dt="2025-10-11T14:04:44.020" v="922"/>
          <ac:picMkLst>
            <pc:docMk/>
            <pc:sldMk cId="3638023485" sldId="264"/>
            <ac:picMk id="115" creationId="{832DA603-EB30-EB5C-BC3C-7C95B3260D4B}"/>
          </ac:picMkLst>
        </pc:picChg>
        <pc:picChg chg="add mod">
          <ac:chgData name="Davide Bossi" userId="5f2cf95e-f104-4492-bfb1-06d1b33de75d" providerId="ADAL" clId="{B38AF750-BA11-4936-87A8-0CC8F8D278E2}" dt="2025-10-11T14:04:44.020" v="922"/>
          <ac:picMkLst>
            <pc:docMk/>
            <pc:sldMk cId="3638023485" sldId="264"/>
            <ac:picMk id="116" creationId="{BB95EBCF-65D1-1DB2-4F23-BB18D8D17D5C}"/>
          </ac:picMkLst>
        </pc:picChg>
        <pc:picChg chg="add mod">
          <ac:chgData name="Davide Bossi" userId="5f2cf95e-f104-4492-bfb1-06d1b33de75d" providerId="ADAL" clId="{B38AF750-BA11-4936-87A8-0CC8F8D278E2}" dt="2025-10-11T14:04:44.020" v="922"/>
          <ac:picMkLst>
            <pc:docMk/>
            <pc:sldMk cId="3638023485" sldId="264"/>
            <ac:picMk id="120" creationId="{AF17790F-8B7B-A37C-B416-7D45E584D295}"/>
          </ac:picMkLst>
        </pc:picChg>
        <pc:picChg chg="add del mod">
          <ac:chgData name="Davide Bossi" userId="5f2cf95e-f104-4492-bfb1-06d1b33de75d" providerId="ADAL" clId="{B38AF750-BA11-4936-87A8-0CC8F8D278E2}" dt="2025-10-11T14:05:13.158" v="928" actId="478"/>
          <ac:picMkLst>
            <pc:docMk/>
            <pc:sldMk cId="3638023485" sldId="264"/>
            <ac:picMk id="128" creationId="{31A3AAD4-200B-4B6C-D86F-C0A662DE792D}"/>
          </ac:picMkLst>
        </pc:picChg>
        <pc:picChg chg="add mod">
          <ac:chgData name="Davide Bossi" userId="5f2cf95e-f104-4492-bfb1-06d1b33de75d" providerId="ADAL" clId="{B38AF750-BA11-4936-87A8-0CC8F8D278E2}" dt="2025-10-11T14:05:49.026" v="935"/>
          <ac:picMkLst>
            <pc:docMk/>
            <pc:sldMk cId="3638023485" sldId="264"/>
            <ac:picMk id="132" creationId="{4A0A0E79-AC30-DC90-3E33-B446098DB212}"/>
          </ac:picMkLst>
        </pc:picChg>
        <pc:picChg chg="add mod">
          <ac:chgData name="Davide Bossi" userId="5f2cf95e-f104-4492-bfb1-06d1b33de75d" providerId="ADAL" clId="{B38AF750-BA11-4936-87A8-0CC8F8D278E2}" dt="2025-10-11T14:05:49.026" v="935"/>
          <ac:picMkLst>
            <pc:docMk/>
            <pc:sldMk cId="3638023485" sldId="264"/>
            <ac:picMk id="133" creationId="{43F9CD8C-1E6F-E2BA-AF2F-EA4BCFDE63FB}"/>
          </ac:picMkLst>
        </pc:picChg>
        <pc:picChg chg="add mod">
          <ac:chgData name="Davide Bossi" userId="5f2cf95e-f104-4492-bfb1-06d1b33de75d" providerId="ADAL" clId="{B38AF750-BA11-4936-87A8-0CC8F8D278E2}" dt="2025-10-11T14:05:49.026" v="935"/>
          <ac:picMkLst>
            <pc:docMk/>
            <pc:sldMk cId="3638023485" sldId="264"/>
            <ac:picMk id="134" creationId="{A22883D7-F4E9-AE6F-7481-CB01EC166ABD}"/>
          </ac:picMkLst>
        </pc:picChg>
        <pc:picChg chg="add mod">
          <ac:chgData name="Davide Bossi" userId="5f2cf95e-f104-4492-bfb1-06d1b33de75d" providerId="ADAL" clId="{B38AF750-BA11-4936-87A8-0CC8F8D278E2}" dt="2025-10-11T14:05:49.026" v="935"/>
          <ac:picMkLst>
            <pc:docMk/>
            <pc:sldMk cId="3638023485" sldId="264"/>
            <ac:picMk id="138" creationId="{192FE316-8D33-4C79-C1D1-2D5701535D26}"/>
          </ac:picMkLst>
        </pc:picChg>
        <pc:picChg chg="add del mod">
          <ac:chgData name="Davide Bossi" userId="5f2cf95e-f104-4492-bfb1-06d1b33de75d" providerId="ADAL" clId="{B38AF750-BA11-4936-87A8-0CC8F8D278E2}" dt="2025-10-11T14:33:54.358" v="972" actId="478"/>
          <ac:picMkLst>
            <pc:docMk/>
            <pc:sldMk cId="3638023485" sldId="264"/>
            <ac:picMk id="146" creationId="{643E12C3-226D-0A4D-07B4-E419EBE68731}"/>
          </ac:picMkLst>
        </pc:picChg>
        <pc:picChg chg="add mod">
          <ac:chgData name="Davide Bossi" userId="5f2cf95e-f104-4492-bfb1-06d1b33de75d" providerId="ADAL" clId="{B38AF750-BA11-4936-87A8-0CC8F8D278E2}" dt="2025-10-11T14:33:58.953" v="973"/>
          <ac:picMkLst>
            <pc:docMk/>
            <pc:sldMk cId="3638023485" sldId="264"/>
            <ac:picMk id="151" creationId="{1478B017-A53C-B193-06BF-37CD4ACF9446}"/>
          </ac:picMkLst>
        </pc:picChg>
        <pc:picChg chg="add mod">
          <ac:chgData name="Davide Bossi" userId="5f2cf95e-f104-4492-bfb1-06d1b33de75d" providerId="ADAL" clId="{B38AF750-BA11-4936-87A8-0CC8F8D278E2}" dt="2025-10-11T14:33:58.953" v="973"/>
          <ac:picMkLst>
            <pc:docMk/>
            <pc:sldMk cId="3638023485" sldId="264"/>
            <ac:picMk id="152" creationId="{ADEA4DF5-7124-5299-B5A1-034CCE808C16}"/>
          </ac:picMkLst>
        </pc:picChg>
        <pc:picChg chg="add mod">
          <ac:chgData name="Davide Bossi" userId="5f2cf95e-f104-4492-bfb1-06d1b33de75d" providerId="ADAL" clId="{B38AF750-BA11-4936-87A8-0CC8F8D278E2}" dt="2025-10-11T14:33:58.953" v="973"/>
          <ac:picMkLst>
            <pc:docMk/>
            <pc:sldMk cId="3638023485" sldId="264"/>
            <ac:picMk id="153" creationId="{E04D6581-7547-44F3-EFC9-1C08F09648C6}"/>
          </ac:picMkLst>
        </pc:picChg>
        <pc:picChg chg="add mod">
          <ac:chgData name="Davide Bossi" userId="5f2cf95e-f104-4492-bfb1-06d1b33de75d" providerId="ADAL" clId="{B38AF750-BA11-4936-87A8-0CC8F8D278E2}" dt="2025-10-11T14:33:58.953" v="973"/>
          <ac:picMkLst>
            <pc:docMk/>
            <pc:sldMk cId="3638023485" sldId="264"/>
            <ac:picMk id="157" creationId="{0FCB31D8-81DE-8CF9-46E7-6D194901C3F4}"/>
          </ac:picMkLst>
        </pc:picChg>
        <pc:picChg chg="add mod">
          <ac:chgData name="Davide Bossi" userId="5f2cf95e-f104-4492-bfb1-06d1b33de75d" providerId="ADAL" clId="{B38AF750-BA11-4936-87A8-0CC8F8D278E2}" dt="2025-10-11T14:34:04.606" v="976" actId="1076"/>
          <ac:picMkLst>
            <pc:docMk/>
            <pc:sldMk cId="3638023485" sldId="264"/>
            <ac:picMk id="169" creationId="{47C23D22-8111-4884-0C90-84AD66112367}"/>
          </ac:picMkLst>
        </pc:picChg>
        <pc:cxnChg chg="add del mod">
          <ac:chgData name="Davide Bossi" userId="5f2cf95e-f104-4492-bfb1-06d1b33de75d" providerId="ADAL" clId="{B38AF750-BA11-4936-87A8-0CC8F8D278E2}" dt="2025-10-11T13:37:35.726" v="652" actId="478"/>
          <ac:cxnSpMkLst>
            <pc:docMk/>
            <pc:sldMk cId="3638023485" sldId="264"/>
            <ac:cxnSpMk id="5" creationId="{44338498-449B-9034-1F44-1611C27DC08E}"/>
          </ac:cxnSpMkLst>
        </pc:cxnChg>
        <pc:cxnChg chg="add del">
          <ac:chgData name="Davide Bossi" userId="5f2cf95e-f104-4492-bfb1-06d1b33de75d" providerId="ADAL" clId="{B38AF750-BA11-4936-87A8-0CC8F8D278E2}" dt="2025-10-11T13:37:38.195" v="653" actId="478"/>
          <ac:cxnSpMkLst>
            <pc:docMk/>
            <pc:sldMk cId="3638023485" sldId="264"/>
            <ac:cxnSpMk id="8" creationId="{8DA63869-C06B-6579-7E22-75CD8B5E25E1}"/>
          </ac:cxnSpMkLst>
        </pc:cxnChg>
        <pc:cxnChg chg="add mod">
          <ac:chgData name="Davide Bossi" userId="5f2cf95e-f104-4492-bfb1-06d1b33de75d" providerId="ADAL" clId="{B38AF750-BA11-4936-87A8-0CC8F8D278E2}" dt="2025-10-11T13:46:36.266" v="740" actId="14100"/>
          <ac:cxnSpMkLst>
            <pc:docMk/>
            <pc:sldMk cId="3638023485" sldId="264"/>
            <ac:cxnSpMk id="17" creationId="{DA4FD1E1-2559-2FD7-9FC1-9DFA4618A6C6}"/>
          </ac:cxnSpMkLst>
        </pc:cxnChg>
        <pc:cxnChg chg="add mod">
          <ac:chgData name="Davide Bossi" userId="5f2cf95e-f104-4492-bfb1-06d1b33de75d" providerId="ADAL" clId="{B38AF750-BA11-4936-87A8-0CC8F8D278E2}" dt="2025-10-11T13:38:47.720" v="661" actId="14100"/>
          <ac:cxnSpMkLst>
            <pc:docMk/>
            <pc:sldMk cId="3638023485" sldId="264"/>
            <ac:cxnSpMk id="22" creationId="{E08657E5-24CB-84CB-B652-8229B8C573BA}"/>
          </ac:cxnSpMkLst>
        </pc:cxnChg>
        <pc:cxnChg chg="add del mod">
          <ac:chgData name="Davide Bossi" userId="5f2cf95e-f104-4492-bfb1-06d1b33de75d" providerId="ADAL" clId="{B38AF750-BA11-4936-87A8-0CC8F8D278E2}" dt="2025-10-11T13:48:58.634" v="759" actId="478"/>
          <ac:cxnSpMkLst>
            <pc:docMk/>
            <pc:sldMk cId="3638023485" sldId="264"/>
            <ac:cxnSpMk id="26" creationId="{29174E0D-D3FB-F0EF-E761-BC0CD7CA282C}"/>
          </ac:cxnSpMkLst>
        </pc:cxnChg>
        <pc:cxnChg chg="add del">
          <ac:chgData name="Davide Bossi" userId="5f2cf95e-f104-4492-bfb1-06d1b33de75d" providerId="ADAL" clId="{B38AF750-BA11-4936-87A8-0CC8F8D278E2}" dt="2025-10-11T13:47:10.868" v="742" actId="478"/>
          <ac:cxnSpMkLst>
            <pc:docMk/>
            <pc:sldMk cId="3638023485" sldId="264"/>
            <ac:cxnSpMk id="44" creationId="{92A2243B-FB0C-8E69-DA2B-7B5549793800}"/>
          </ac:cxnSpMkLst>
        </pc:cxnChg>
        <pc:cxnChg chg="add del mod">
          <ac:chgData name="Davide Bossi" userId="5f2cf95e-f104-4492-bfb1-06d1b33de75d" providerId="ADAL" clId="{B38AF750-BA11-4936-87A8-0CC8F8D278E2}" dt="2025-10-11T13:47:53.038" v="750" actId="478"/>
          <ac:cxnSpMkLst>
            <pc:docMk/>
            <pc:sldMk cId="3638023485" sldId="264"/>
            <ac:cxnSpMk id="48" creationId="{1616380D-7F4D-8689-3251-8862C2E08675}"/>
          </ac:cxnSpMkLst>
        </pc:cxnChg>
        <pc:cxnChg chg="add del mod">
          <ac:chgData name="Davide Bossi" userId="5f2cf95e-f104-4492-bfb1-06d1b33de75d" providerId="ADAL" clId="{B38AF750-BA11-4936-87A8-0CC8F8D278E2}" dt="2025-10-11T13:47:52.253" v="749" actId="478"/>
          <ac:cxnSpMkLst>
            <pc:docMk/>
            <pc:sldMk cId="3638023485" sldId="264"/>
            <ac:cxnSpMk id="50" creationId="{267ADD0B-3AE8-59BB-5FBE-E52C23EA2E28}"/>
          </ac:cxnSpMkLst>
        </pc:cxnChg>
        <pc:cxnChg chg="add mod">
          <ac:chgData name="Davide Bossi" userId="5f2cf95e-f104-4492-bfb1-06d1b33de75d" providerId="ADAL" clId="{B38AF750-BA11-4936-87A8-0CC8F8D278E2}" dt="2025-10-11T13:59:51.868" v="861" actId="14100"/>
          <ac:cxnSpMkLst>
            <pc:docMk/>
            <pc:sldMk cId="3638023485" sldId="264"/>
            <ac:cxnSpMk id="52" creationId="{46796ECF-EDF7-532F-D409-D3B44A3A6F7C}"/>
          </ac:cxnSpMkLst>
        </pc:cxnChg>
        <pc:cxnChg chg="add mod">
          <ac:chgData name="Davide Bossi" userId="5f2cf95e-f104-4492-bfb1-06d1b33de75d" providerId="ADAL" clId="{B38AF750-BA11-4936-87A8-0CC8F8D278E2}" dt="2025-10-11T14:05:43.788" v="934" actId="14100"/>
          <ac:cxnSpMkLst>
            <pc:docMk/>
            <pc:sldMk cId="3638023485" sldId="264"/>
            <ac:cxnSpMk id="65" creationId="{CDB88E24-A608-C521-DFB3-0B472698C995}"/>
          </ac:cxnSpMkLst>
        </pc:cxnChg>
        <pc:cxnChg chg="add del mod">
          <ac:chgData name="Davide Bossi" userId="5f2cf95e-f104-4492-bfb1-06d1b33de75d" providerId="ADAL" clId="{B38AF750-BA11-4936-87A8-0CC8F8D278E2}" dt="2025-10-11T13:52:48.850" v="801" actId="478"/>
          <ac:cxnSpMkLst>
            <pc:docMk/>
            <pc:sldMk cId="3638023485" sldId="264"/>
            <ac:cxnSpMk id="68" creationId="{DFD6A1E8-D679-70EF-D00F-F2320F7F1109}"/>
          </ac:cxnSpMkLst>
        </pc:cxnChg>
        <pc:cxnChg chg="add del">
          <ac:chgData name="Davide Bossi" userId="5f2cf95e-f104-4492-bfb1-06d1b33de75d" providerId="ADAL" clId="{B38AF750-BA11-4936-87A8-0CC8F8D278E2}" dt="2025-10-11T13:51:59.055" v="796" actId="478"/>
          <ac:cxnSpMkLst>
            <pc:docMk/>
            <pc:sldMk cId="3638023485" sldId="264"/>
            <ac:cxnSpMk id="73" creationId="{DAFC6EB4-8645-1105-EF5B-CA87489237C0}"/>
          </ac:cxnSpMkLst>
        </pc:cxnChg>
        <pc:cxnChg chg="add mod">
          <ac:chgData name="Davide Bossi" userId="5f2cf95e-f104-4492-bfb1-06d1b33de75d" providerId="ADAL" clId="{B38AF750-BA11-4936-87A8-0CC8F8D278E2}" dt="2025-10-11T14:05:31.339" v="932" actId="14100"/>
          <ac:cxnSpMkLst>
            <pc:docMk/>
            <pc:sldMk cId="3638023485" sldId="264"/>
            <ac:cxnSpMk id="75" creationId="{B2F7A714-E358-4DD6-71F1-C93DB1E4AAD7}"/>
          </ac:cxnSpMkLst>
        </pc:cxnChg>
        <pc:cxnChg chg="add mod">
          <ac:chgData name="Davide Bossi" userId="5f2cf95e-f104-4492-bfb1-06d1b33de75d" providerId="ADAL" clId="{B38AF750-BA11-4936-87A8-0CC8F8D278E2}" dt="2025-10-11T14:02:06.193" v="873"/>
          <ac:cxnSpMkLst>
            <pc:docMk/>
            <pc:sldMk cId="3638023485" sldId="264"/>
            <ac:cxnSpMk id="85" creationId="{480C30DA-3689-5EED-317C-F32A60329E86}"/>
          </ac:cxnSpMkLst>
        </pc:cxnChg>
        <pc:cxnChg chg="add mod">
          <ac:chgData name="Davide Bossi" userId="5f2cf95e-f104-4492-bfb1-06d1b33de75d" providerId="ADAL" clId="{B38AF750-BA11-4936-87A8-0CC8F8D278E2}" dt="2025-10-11T14:02:06.193" v="873"/>
          <ac:cxnSpMkLst>
            <pc:docMk/>
            <pc:sldMk cId="3638023485" sldId="264"/>
            <ac:cxnSpMk id="86" creationId="{701BF157-892A-2903-29C3-60F65ADDE7BA}"/>
          </ac:cxnSpMkLst>
        </pc:cxnChg>
        <pc:cxnChg chg="add mod">
          <ac:chgData name="Davide Bossi" userId="5f2cf95e-f104-4492-bfb1-06d1b33de75d" providerId="ADAL" clId="{B38AF750-BA11-4936-87A8-0CC8F8D278E2}" dt="2025-10-11T14:02:06.193" v="873"/>
          <ac:cxnSpMkLst>
            <pc:docMk/>
            <pc:sldMk cId="3638023485" sldId="264"/>
            <ac:cxnSpMk id="89" creationId="{D5E7A446-204A-2046-B2FF-1581AE19FF59}"/>
          </ac:cxnSpMkLst>
        </pc:cxnChg>
        <pc:cxnChg chg="add mod">
          <ac:chgData name="Davide Bossi" userId="5f2cf95e-f104-4492-bfb1-06d1b33de75d" providerId="ADAL" clId="{B38AF750-BA11-4936-87A8-0CC8F8D278E2}" dt="2025-10-11T14:02:06.193" v="873"/>
          <ac:cxnSpMkLst>
            <pc:docMk/>
            <pc:sldMk cId="3638023485" sldId="264"/>
            <ac:cxnSpMk id="90" creationId="{50F38A83-B9CB-3019-D4C6-679E2441E1F8}"/>
          </ac:cxnSpMkLst>
        </pc:cxnChg>
        <pc:cxnChg chg="add mod">
          <ac:chgData name="Davide Bossi" userId="5f2cf95e-f104-4492-bfb1-06d1b33de75d" providerId="ADAL" clId="{B38AF750-BA11-4936-87A8-0CC8F8D278E2}" dt="2025-10-11T14:02:47.334" v="879"/>
          <ac:cxnSpMkLst>
            <pc:docMk/>
            <pc:sldMk cId="3638023485" sldId="264"/>
            <ac:cxnSpMk id="99" creationId="{00FF96A1-37EA-074F-DFFB-EFC6ECB219B5}"/>
          </ac:cxnSpMkLst>
        </pc:cxnChg>
        <pc:cxnChg chg="add mod">
          <ac:chgData name="Davide Bossi" userId="5f2cf95e-f104-4492-bfb1-06d1b33de75d" providerId="ADAL" clId="{B38AF750-BA11-4936-87A8-0CC8F8D278E2}" dt="2025-10-11T14:02:47.334" v="879"/>
          <ac:cxnSpMkLst>
            <pc:docMk/>
            <pc:sldMk cId="3638023485" sldId="264"/>
            <ac:cxnSpMk id="100" creationId="{294F8DA0-C2A5-F224-0904-C4EF931AAD67}"/>
          </ac:cxnSpMkLst>
        </pc:cxnChg>
        <pc:cxnChg chg="add mod">
          <ac:chgData name="Davide Bossi" userId="5f2cf95e-f104-4492-bfb1-06d1b33de75d" providerId="ADAL" clId="{B38AF750-BA11-4936-87A8-0CC8F8D278E2}" dt="2025-10-11T14:02:47.334" v="879"/>
          <ac:cxnSpMkLst>
            <pc:docMk/>
            <pc:sldMk cId="3638023485" sldId="264"/>
            <ac:cxnSpMk id="108" creationId="{A6CA4FED-7A20-4DE6-AE92-2CBE6A66FADB}"/>
          </ac:cxnSpMkLst>
        </pc:cxnChg>
        <pc:cxnChg chg="add mod">
          <ac:chgData name="Davide Bossi" userId="5f2cf95e-f104-4492-bfb1-06d1b33de75d" providerId="ADAL" clId="{B38AF750-BA11-4936-87A8-0CC8F8D278E2}" dt="2025-10-11T14:02:47.334" v="879"/>
          <ac:cxnSpMkLst>
            <pc:docMk/>
            <pc:sldMk cId="3638023485" sldId="264"/>
            <ac:cxnSpMk id="109" creationId="{E9EF6F3D-1782-8A25-9025-0A83C034AF54}"/>
          </ac:cxnSpMkLst>
        </pc:cxnChg>
        <pc:cxnChg chg="add mod">
          <ac:chgData name="Davide Bossi" userId="5f2cf95e-f104-4492-bfb1-06d1b33de75d" providerId="ADAL" clId="{B38AF750-BA11-4936-87A8-0CC8F8D278E2}" dt="2025-10-11T14:04:44.020" v="922"/>
          <ac:cxnSpMkLst>
            <pc:docMk/>
            <pc:sldMk cId="3638023485" sldId="264"/>
            <ac:cxnSpMk id="117" creationId="{027C34C8-6202-5F1A-6DE7-B74E2BBA5B46}"/>
          </ac:cxnSpMkLst>
        </pc:cxnChg>
        <pc:cxnChg chg="add mod">
          <ac:chgData name="Davide Bossi" userId="5f2cf95e-f104-4492-bfb1-06d1b33de75d" providerId="ADAL" clId="{B38AF750-BA11-4936-87A8-0CC8F8D278E2}" dt="2025-10-11T14:04:44.020" v="922"/>
          <ac:cxnSpMkLst>
            <pc:docMk/>
            <pc:sldMk cId="3638023485" sldId="264"/>
            <ac:cxnSpMk id="118" creationId="{4B07BCC9-4F9D-0815-8105-C8F8B51493AB}"/>
          </ac:cxnSpMkLst>
        </pc:cxnChg>
        <pc:cxnChg chg="add mod">
          <ac:chgData name="Davide Bossi" userId="5f2cf95e-f104-4492-bfb1-06d1b33de75d" providerId="ADAL" clId="{B38AF750-BA11-4936-87A8-0CC8F8D278E2}" dt="2025-10-11T14:04:44.020" v="922"/>
          <ac:cxnSpMkLst>
            <pc:docMk/>
            <pc:sldMk cId="3638023485" sldId="264"/>
            <ac:cxnSpMk id="123" creationId="{BBBA5161-5A67-AF90-1114-B97A778EBA7A}"/>
          </ac:cxnSpMkLst>
        </pc:cxnChg>
        <pc:cxnChg chg="add mod">
          <ac:chgData name="Davide Bossi" userId="5f2cf95e-f104-4492-bfb1-06d1b33de75d" providerId="ADAL" clId="{B38AF750-BA11-4936-87A8-0CC8F8D278E2}" dt="2025-10-11T14:04:44.020" v="922"/>
          <ac:cxnSpMkLst>
            <pc:docMk/>
            <pc:sldMk cId="3638023485" sldId="264"/>
            <ac:cxnSpMk id="127" creationId="{4065FA45-243F-CF31-F146-9BD593CF5890}"/>
          </ac:cxnSpMkLst>
        </pc:cxnChg>
        <pc:cxnChg chg="add mod">
          <ac:chgData name="Davide Bossi" userId="5f2cf95e-f104-4492-bfb1-06d1b33de75d" providerId="ADAL" clId="{B38AF750-BA11-4936-87A8-0CC8F8D278E2}" dt="2025-10-11T14:05:49.026" v="935"/>
          <ac:cxnSpMkLst>
            <pc:docMk/>
            <pc:sldMk cId="3638023485" sldId="264"/>
            <ac:cxnSpMk id="140" creationId="{1ECC2F3A-7CD2-B1B9-AA38-2E8E0091BA55}"/>
          </ac:cxnSpMkLst>
        </pc:cxnChg>
        <pc:cxnChg chg="add mod">
          <ac:chgData name="Davide Bossi" userId="5f2cf95e-f104-4492-bfb1-06d1b33de75d" providerId="ADAL" clId="{B38AF750-BA11-4936-87A8-0CC8F8D278E2}" dt="2025-10-11T14:05:49.026" v="935"/>
          <ac:cxnSpMkLst>
            <pc:docMk/>
            <pc:sldMk cId="3638023485" sldId="264"/>
            <ac:cxnSpMk id="141" creationId="{3D912764-0DC5-C581-D2EA-066443652AC2}"/>
          </ac:cxnSpMkLst>
        </pc:cxnChg>
        <pc:cxnChg chg="add mod">
          <ac:chgData name="Davide Bossi" userId="5f2cf95e-f104-4492-bfb1-06d1b33de75d" providerId="ADAL" clId="{B38AF750-BA11-4936-87A8-0CC8F8D278E2}" dt="2025-10-11T14:05:49.026" v="935"/>
          <ac:cxnSpMkLst>
            <pc:docMk/>
            <pc:sldMk cId="3638023485" sldId="264"/>
            <ac:cxnSpMk id="144" creationId="{485A202D-AD9F-5B3C-F92C-7CD768DB1239}"/>
          </ac:cxnSpMkLst>
        </pc:cxnChg>
        <pc:cxnChg chg="add mod">
          <ac:chgData name="Davide Bossi" userId="5f2cf95e-f104-4492-bfb1-06d1b33de75d" providerId="ADAL" clId="{B38AF750-BA11-4936-87A8-0CC8F8D278E2}" dt="2025-10-11T14:05:49.026" v="935"/>
          <ac:cxnSpMkLst>
            <pc:docMk/>
            <pc:sldMk cId="3638023485" sldId="264"/>
            <ac:cxnSpMk id="145" creationId="{A19F63B8-418A-AC4A-82F5-E655D10E2DCB}"/>
          </ac:cxnSpMkLst>
        </pc:cxnChg>
      </pc:sldChg>
      <pc:sldChg chg="modSp mod">
        <pc:chgData name="Davide Bossi" userId="5f2cf95e-f104-4492-bfb1-06d1b33de75d" providerId="ADAL" clId="{B38AF750-BA11-4936-87A8-0CC8F8D278E2}" dt="2025-09-23T12:40:26.704" v="14" actId="1076"/>
        <pc:sldMkLst>
          <pc:docMk/>
          <pc:sldMk cId="4262449187" sldId="265"/>
        </pc:sldMkLst>
        <pc:spChg chg="mod">
          <ac:chgData name="Davide Bossi" userId="5f2cf95e-f104-4492-bfb1-06d1b33de75d" providerId="ADAL" clId="{B38AF750-BA11-4936-87A8-0CC8F8D278E2}" dt="2025-09-23T12:40:26.704" v="14" actId="1076"/>
          <ac:spMkLst>
            <pc:docMk/>
            <pc:sldMk cId="4262449187" sldId="265"/>
            <ac:spMk id="1030" creationId="{1D65C1C2-BD1F-17E3-EA04-FC058157940E}"/>
          </ac:spMkLst>
        </pc:spChg>
      </pc:sldChg>
      <pc:sldChg chg="addSp delSp modSp mod">
        <pc:chgData name="Davide Bossi" userId="5f2cf95e-f104-4492-bfb1-06d1b33de75d" providerId="ADAL" clId="{B38AF750-BA11-4936-87A8-0CC8F8D278E2}" dt="2025-10-04T14:44:36.926" v="175" actId="20577"/>
        <pc:sldMkLst>
          <pc:docMk/>
          <pc:sldMk cId="3128531774" sldId="267"/>
        </pc:sldMkLst>
        <pc:spChg chg="add mod">
          <ac:chgData name="Davide Bossi" userId="5f2cf95e-f104-4492-bfb1-06d1b33de75d" providerId="ADAL" clId="{B38AF750-BA11-4936-87A8-0CC8F8D278E2}" dt="2025-10-04T14:31:59.323" v="80" actId="1076"/>
          <ac:spMkLst>
            <pc:docMk/>
            <pc:sldMk cId="3128531774" sldId="267"/>
            <ac:spMk id="5" creationId="{E9429BBF-140A-8919-CB18-AD2E712B2095}"/>
          </ac:spMkLst>
        </pc:spChg>
        <pc:spChg chg="add mod">
          <ac:chgData name="Davide Bossi" userId="5f2cf95e-f104-4492-bfb1-06d1b33de75d" providerId="ADAL" clId="{B38AF750-BA11-4936-87A8-0CC8F8D278E2}" dt="2025-10-04T14:43:48.593" v="131" actId="113"/>
          <ac:spMkLst>
            <pc:docMk/>
            <pc:sldMk cId="3128531774" sldId="267"/>
            <ac:spMk id="21" creationId="{BA1AE9DC-12D3-7F94-6F9B-6E70D572B7FE}"/>
          </ac:spMkLst>
        </pc:spChg>
        <pc:spChg chg="add mod">
          <ac:chgData name="Davide Bossi" userId="5f2cf95e-f104-4492-bfb1-06d1b33de75d" providerId="ADAL" clId="{B38AF750-BA11-4936-87A8-0CC8F8D278E2}" dt="2025-10-04T14:43:48.593" v="131" actId="113"/>
          <ac:spMkLst>
            <pc:docMk/>
            <pc:sldMk cId="3128531774" sldId="267"/>
            <ac:spMk id="22" creationId="{5A27E548-2354-74E4-7EDF-8FB184900C34}"/>
          </ac:spMkLst>
        </pc:spChg>
        <pc:spChg chg="add mod">
          <ac:chgData name="Davide Bossi" userId="5f2cf95e-f104-4492-bfb1-06d1b33de75d" providerId="ADAL" clId="{B38AF750-BA11-4936-87A8-0CC8F8D278E2}" dt="2025-10-04T14:44:22.614" v="167" actId="1076"/>
          <ac:spMkLst>
            <pc:docMk/>
            <pc:sldMk cId="3128531774" sldId="267"/>
            <ac:spMk id="23" creationId="{19A5A9D4-7C2B-7F0A-1D44-07CBCA0C54C2}"/>
          </ac:spMkLst>
        </pc:spChg>
        <pc:spChg chg="add mod">
          <ac:chgData name="Davide Bossi" userId="5f2cf95e-f104-4492-bfb1-06d1b33de75d" providerId="ADAL" clId="{B38AF750-BA11-4936-87A8-0CC8F8D278E2}" dt="2025-10-04T14:44:29.727" v="171" actId="20577"/>
          <ac:spMkLst>
            <pc:docMk/>
            <pc:sldMk cId="3128531774" sldId="267"/>
            <ac:spMk id="24" creationId="{83DC4B75-3530-6B98-73B6-9E9CCBAEE7D7}"/>
          </ac:spMkLst>
        </pc:spChg>
        <pc:spChg chg="add mod">
          <ac:chgData name="Davide Bossi" userId="5f2cf95e-f104-4492-bfb1-06d1b33de75d" providerId="ADAL" clId="{B38AF750-BA11-4936-87A8-0CC8F8D278E2}" dt="2025-10-04T14:44:36.926" v="175" actId="20577"/>
          <ac:spMkLst>
            <pc:docMk/>
            <pc:sldMk cId="3128531774" sldId="267"/>
            <ac:spMk id="25" creationId="{BFD7E4A6-099B-6A54-C658-DF015278E7C8}"/>
          </ac:spMkLst>
        </pc:spChg>
        <pc:picChg chg="add mod">
          <ac:chgData name="Davide Bossi" userId="5f2cf95e-f104-4492-bfb1-06d1b33de75d" providerId="ADAL" clId="{B38AF750-BA11-4936-87A8-0CC8F8D278E2}" dt="2025-10-04T14:27:20.839" v="64" actId="1076"/>
          <ac:picMkLst>
            <pc:docMk/>
            <pc:sldMk cId="3128531774" sldId="267"/>
            <ac:picMk id="6" creationId="{AE4C5917-9FFA-F3B8-C4E2-F9C787EC174C}"/>
          </ac:picMkLst>
        </pc:picChg>
        <pc:picChg chg="add mod">
          <ac:chgData name="Davide Bossi" userId="5f2cf95e-f104-4492-bfb1-06d1b33de75d" providerId="ADAL" clId="{B38AF750-BA11-4936-87A8-0CC8F8D278E2}" dt="2025-10-04T14:40:57.742" v="91" actId="1076"/>
          <ac:picMkLst>
            <pc:docMk/>
            <pc:sldMk cId="3128531774" sldId="267"/>
            <ac:picMk id="7" creationId="{2FCEBC4D-FFA2-AEE1-9B15-09BD2EDA7527}"/>
          </ac:picMkLst>
        </pc:picChg>
        <pc:picChg chg="add mod">
          <ac:chgData name="Davide Bossi" userId="5f2cf95e-f104-4492-bfb1-06d1b33de75d" providerId="ADAL" clId="{B38AF750-BA11-4936-87A8-0CC8F8D278E2}" dt="2025-10-04T14:41:02.630" v="92" actId="1076"/>
          <ac:picMkLst>
            <pc:docMk/>
            <pc:sldMk cId="3128531774" sldId="267"/>
            <ac:picMk id="8" creationId="{95056AA2-26F4-A980-48A5-1914FDC525FE}"/>
          </ac:picMkLst>
        </pc:picChg>
        <pc:picChg chg="add mod">
          <ac:chgData name="Davide Bossi" userId="5f2cf95e-f104-4492-bfb1-06d1b33de75d" providerId="ADAL" clId="{B38AF750-BA11-4936-87A8-0CC8F8D278E2}" dt="2025-10-04T14:41:02.630" v="92" actId="1076"/>
          <ac:picMkLst>
            <pc:docMk/>
            <pc:sldMk cId="3128531774" sldId="267"/>
            <ac:picMk id="9" creationId="{538F3A15-F52C-CBC1-8F8C-44D3E4D466F4}"/>
          </ac:picMkLst>
        </pc:picChg>
        <pc:picChg chg="add mod">
          <ac:chgData name="Davide Bossi" userId="5f2cf95e-f104-4492-bfb1-06d1b33de75d" providerId="ADAL" clId="{B38AF750-BA11-4936-87A8-0CC8F8D278E2}" dt="2025-10-04T14:40:46.214" v="87" actId="1076"/>
          <ac:picMkLst>
            <pc:docMk/>
            <pc:sldMk cId="3128531774" sldId="267"/>
            <ac:picMk id="10" creationId="{4873ACE2-390E-E16A-96B5-1C49189E4EA8}"/>
          </ac:picMkLst>
        </pc:picChg>
        <pc:picChg chg="add mod">
          <ac:chgData name="Davide Bossi" userId="5f2cf95e-f104-4492-bfb1-06d1b33de75d" providerId="ADAL" clId="{B38AF750-BA11-4936-87A8-0CC8F8D278E2}" dt="2025-10-04T14:40:53.902" v="90" actId="688"/>
          <ac:picMkLst>
            <pc:docMk/>
            <pc:sldMk cId="3128531774" sldId="267"/>
            <ac:picMk id="11" creationId="{261071A3-8461-4B7B-4322-5522AA821C2C}"/>
          </ac:picMkLst>
        </pc:picChg>
        <pc:cxnChg chg="add mod">
          <ac:chgData name="Davide Bossi" userId="5f2cf95e-f104-4492-bfb1-06d1b33de75d" providerId="ADAL" clId="{B38AF750-BA11-4936-87A8-0CC8F8D278E2}" dt="2025-10-04T14:42:17.925" v="101" actId="1582"/>
          <ac:cxnSpMkLst>
            <pc:docMk/>
            <pc:sldMk cId="3128531774" sldId="267"/>
            <ac:cxnSpMk id="13" creationId="{AEBC524D-9E6D-156C-606E-486E95570FB5}"/>
          </ac:cxnSpMkLst>
        </pc:cxnChg>
        <pc:cxnChg chg="add mod">
          <ac:chgData name="Davide Bossi" userId="5f2cf95e-f104-4492-bfb1-06d1b33de75d" providerId="ADAL" clId="{B38AF750-BA11-4936-87A8-0CC8F8D278E2}" dt="2025-10-04T14:42:17.925" v="101" actId="1582"/>
          <ac:cxnSpMkLst>
            <pc:docMk/>
            <pc:sldMk cId="3128531774" sldId="267"/>
            <ac:cxnSpMk id="14" creationId="{A07E21BA-9C87-CF91-4E55-0DDB86A4E430}"/>
          </ac:cxnSpMkLst>
        </pc:cxnChg>
        <pc:cxnChg chg="add mod">
          <ac:chgData name="Davide Bossi" userId="5f2cf95e-f104-4492-bfb1-06d1b33de75d" providerId="ADAL" clId="{B38AF750-BA11-4936-87A8-0CC8F8D278E2}" dt="2025-10-04T14:42:46.565" v="107" actId="693"/>
          <ac:cxnSpMkLst>
            <pc:docMk/>
            <pc:sldMk cId="3128531774" sldId="267"/>
            <ac:cxnSpMk id="17" creationId="{1995AC70-A669-A66E-B82C-9A0E2CC4BD42}"/>
          </ac:cxnSpMkLst>
        </pc:cxnChg>
      </pc:sldChg>
      <pc:sldChg chg="addSp delSp modSp new mod">
        <pc:chgData name="Davide Bossi" userId="5f2cf95e-f104-4492-bfb1-06d1b33de75d" providerId="ADAL" clId="{B38AF750-BA11-4936-87A8-0CC8F8D278E2}" dt="2025-10-09T12:18:04.733" v="356" actId="21"/>
        <pc:sldMkLst>
          <pc:docMk/>
          <pc:sldMk cId="1524822813" sldId="271"/>
        </pc:sldMkLst>
        <pc:grpChg chg="add mod">
          <ac:chgData name="Davide Bossi" userId="5f2cf95e-f104-4492-bfb1-06d1b33de75d" providerId="ADAL" clId="{B38AF750-BA11-4936-87A8-0CC8F8D278E2}" dt="2025-09-24T14:24:20.581" v="41" actId="164"/>
          <ac:grpSpMkLst>
            <pc:docMk/>
            <pc:sldMk cId="1524822813" sldId="271"/>
            <ac:grpSpMk id="11" creationId="{4DDBE89A-8163-464A-A277-1199E86A2493}"/>
          </ac:grpSpMkLst>
        </pc:grpChg>
        <pc:picChg chg="add mod modCrop">
          <ac:chgData name="Davide Bossi" userId="5f2cf95e-f104-4492-bfb1-06d1b33de75d" providerId="ADAL" clId="{B38AF750-BA11-4936-87A8-0CC8F8D278E2}" dt="2025-09-24T14:24:20.581" v="41" actId="164"/>
          <ac:picMkLst>
            <pc:docMk/>
            <pc:sldMk cId="1524822813" sldId="271"/>
            <ac:picMk id="5" creationId="{AD296886-95FB-6A54-28FC-CD3066FD2D54}"/>
          </ac:picMkLst>
        </pc:picChg>
        <pc:picChg chg="add mod modCrop">
          <ac:chgData name="Davide Bossi" userId="5f2cf95e-f104-4492-bfb1-06d1b33de75d" providerId="ADAL" clId="{B38AF750-BA11-4936-87A8-0CC8F8D278E2}" dt="2025-09-24T14:24:20.581" v="41" actId="164"/>
          <ac:picMkLst>
            <pc:docMk/>
            <pc:sldMk cId="1524822813" sldId="271"/>
            <ac:picMk id="7" creationId="{9BE8088A-63F9-BA75-D6C4-3BFEF7257691}"/>
          </ac:picMkLst>
        </pc:picChg>
        <pc:cxnChg chg="add mod">
          <ac:chgData name="Davide Bossi" userId="5f2cf95e-f104-4492-bfb1-06d1b33de75d" providerId="ADAL" clId="{B38AF750-BA11-4936-87A8-0CC8F8D278E2}" dt="2025-09-24T14:24:20.581" v="41" actId="164"/>
          <ac:cxnSpMkLst>
            <pc:docMk/>
            <pc:sldMk cId="1524822813" sldId="271"/>
            <ac:cxnSpMk id="9" creationId="{FAD4303B-3076-ACFC-35E7-CE0E27FFD360}"/>
          </ac:cxnSpMkLst>
        </pc:cxnChg>
        <pc:cxnChg chg="add mod">
          <ac:chgData name="Davide Bossi" userId="5f2cf95e-f104-4492-bfb1-06d1b33de75d" providerId="ADAL" clId="{B38AF750-BA11-4936-87A8-0CC8F8D278E2}" dt="2025-09-24T14:24:20.581" v="41" actId="164"/>
          <ac:cxnSpMkLst>
            <pc:docMk/>
            <pc:sldMk cId="1524822813" sldId="271"/>
            <ac:cxnSpMk id="10" creationId="{8F33F392-FC15-CB0A-85AF-9AAAF4CA48E2}"/>
          </ac:cxnSpMkLst>
        </pc:cxnChg>
      </pc:sldChg>
      <pc:sldChg chg="addSp delSp modSp add mod">
        <pc:chgData name="Davide Bossi" userId="5f2cf95e-f104-4492-bfb1-06d1b33de75d" providerId="ADAL" clId="{B38AF750-BA11-4936-87A8-0CC8F8D278E2}" dt="2025-10-09T12:18:14.195" v="361" actId="1076"/>
        <pc:sldMkLst>
          <pc:docMk/>
          <pc:sldMk cId="1139739373" sldId="272"/>
        </pc:sldMkLst>
        <pc:graphicFrameChg chg="add mod modGraphic">
          <ac:chgData name="Davide Bossi" userId="5f2cf95e-f104-4492-bfb1-06d1b33de75d" providerId="ADAL" clId="{B38AF750-BA11-4936-87A8-0CC8F8D278E2}" dt="2025-10-09T12:13:24.147" v="346" actId="113"/>
          <ac:graphicFrameMkLst>
            <pc:docMk/>
            <pc:sldMk cId="1139739373" sldId="272"/>
            <ac:graphicFrameMk id="2" creationId="{6BCDA00F-5872-0BEF-FCFF-068FDC2CC352}"/>
          </ac:graphicFrameMkLst>
        </pc:graphicFrameChg>
        <pc:picChg chg="add mod">
          <ac:chgData name="Davide Bossi" userId="5f2cf95e-f104-4492-bfb1-06d1b33de75d" providerId="ADAL" clId="{B38AF750-BA11-4936-87A8-0CC8F8D278E2}" dt="2025-10-09T12:16:48.009" v="350" actId="1076"/>
          <ac:picMkLst>
            <pc:docMk/>
            <pc:sldMk cId="1139739373" sldId="272"/>
            <ac:picMk id="7" creationId="{2BFFEDB8-13B8-B564-5B9E-7EAC6E656D8C}"/>
          </ac:picMkLst>
        </pc:picChg>
        <pc:picChg chg="add mod">
          <ac:chgData name="Davide Bossi" userId="5f2cf95e-f104-4492-bfb1-06d1b33de75d" providerId="ADAL" clId="{B38AF750-BA11-4936-87A8-0CC8F8D278E2}" dt="2025-10-09T12:18:14.195" v="361" actId="1076"/>
          <ac:picMkLst>
            <pc:docMk/>
            <pc:sldMk cId="1139739373" sldId="272"/>
            <ac:picMk id="8" creationId="{53B29237-4EEC-C661-6ABE-3F4B8AA6EB04}"/>
          </ac:picMkLst>
        </pc:picChg>
        <pc:picChg chg="add mod">
          <ac:chgData name="Davide Bossi" userId="5f2cf95e-f104-4492-bfb1-06d1b33de75d" providerId="ADAL" clId="{B38AF750-BA11-4936-87A8-0CC8F8D278E2}" dt="2025-10-09T12:13:11.529" v="344" actId="1038"/>
          <ac:picMkLst>
            <pc:docMk/>
            <pc:sldMk cId="1139739373" sldId="272"/>
            <ac:picMk id="1026" creationId="{203652BA-49D5-9BBF-3B70-BE530F7AD49D}"/>
          </ac:picMkLst>
        </pc:picChg>
        <pc:picChg chg="add mod">
          <ac:chgData name="Davide Bossi" userId="5f2cf95e-f104-4492-bfb1-06d1b33de75d" providerId="ADAL" clId="{B38AF750-BA11-4936-87A8-0CC8F8D278E2}" dt="2025-10-09T12:13:07.257" v="343" actId="1076"/>
          <ac:picMkLst>
            <pc:docMk/>
            <pc:sldMk cId="1139739373" sldId="272"/>
            <ac:picMk id="1032" creationId="{2D3C5810-BE8E-D2E3-9517-1163FFCDAAEE}"/>
          </ac:picMkLst>
        </pc:picChg>
      </pc:sldChg>
      <pc:sldChg chg="addSp delSp modSp add mod">
        <pc:chgData name="Davide Bossi" userId="5f2cf95e-f104-4492-bfb1-06d1b33de75d" providerId="ADAL" clId="{B38AF750-BA11-4936-87A8-0CC8F8D278E2}" dt="2025-10-09T15:37:51.164" v="392" actId="1076"/>
        <pc:sldMkLst>
          <pc:docMk/>
          <pc:sldMk cId="3363267740" sldId="273"/>
        </pc:sldMkLst>
        <pc:picChg chg="add mod">
          <ac:chgData name="Davide Bossi" userId="5f2cf95e-f104-4492-bfb1-06d1b33de75d" providerId="ADAL" clId="{B38AF750-BA11-4936-87A8-0CC8F8D278E2}" dt="2025-10-09T15:37:28.810" v="388" actId="1076"/>
          <ac:picMkLst>
            <pc:docMk/>
            <pc:sldMk cId="3363267740" sldId="273"/>
            <ac:picMk id="2" creationId="{CA44A458-18BB-274A-E7E5-DF675433E4BA}"/>
          </ac:picMkLst>
        </pc:picChg>
        <pc:picChg chg="add mod">
          <ac:chgData name="Davide Bossi" userId="5f2cf95e-f104-4492-bfb1-06d1b33de75d" providerId="ADAL" clId="{B38AF750-BA11-4936-87A8-0CC8F8D278E2}" dt="2025-10-09T15:37:51.164" v="392" actId="1076"/>
          <ac:picMkLst>
            <pc:docMk/>
            <pc:sldMk cId="3363267740" sldId="273"/>
            <ac:picMk id="4" creationId="{D37A8A35-5CC5-6435-0D39-A34C04FECA1B}"/>
          </ac:picMkLst>
        </pc:picChg>
      </pc:sldChg>
      <pc:sldChg chg="addSp delSp modSp add mod">
        <pc:chgData name="Davide Bossi" userId="5f2cf95e-f104-4492-bfb1-06d1b33de75d" providerId="ADAL" clId="{B38AF750-BA11-4936-87A8-0CC8F8D278E2}" dt="2025-10-11T15:02:54.946" v="1027" actId="1076"/>
        <pc:sldMkLst>
          <pc:docMk/>
          <pc:sldMk cId="2924415338" sldId="274"/>
        </pc:sldMkLst>
        <pc:spChg chg="add del mod">
          <ac:chgData name="Davide Bossi" userId="5f2cf95e-f104-4492-bfb1-06d1b33de75d" providerId="ADAL" clId="{B38AF750-BA11-4936-87A8-0CC8F8D278E2}" dt="2025-10-11T13:44:59.711" v="707" actId="478"/>
          <ac:spMkLst>
            <pc:docMk/>
            <pc:sldMk cId="2924415338" sldId="274"/>
            <ac:spMk id="2" creationId="{5CB3A2B9-A54D-EFB4-94F1-A8D784068D96}"/>
          </ac:spMkLst>
        </pc:spChg>
        <pc:spChg chg="add del mod">
          <ac:chgData name="Davide Bossi" userId="5f2cf95e-f104-4492-bfb1-06d1b33de75d" providerId="ADAL" clId="{B38AF750-BA11-4936-87A8-0CC8F8D278E2}" dt="2025-10-11T13:44:58.482" v="706" actId="478"/>
          <ac:spMkLst>
            <pc:docMk/>
            <pc:sldMk cId="2924415338" sldId="274"/>
            <ac:spMk id="4" creationId="{91FA969B-E6C1-05F6-7966-B7665CF7C8F8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8" creationId="{09FC0988-750F-298E-3A64-558610DF3781}"/>
          </ac:spMkLst>
        </pc:spChg>
        <pc:spChg chg="mod">
          <ac:chgData name="Davide Bossi" userId="5f2cf95e-f104-4492-bfb1-06d1b33de75d" providerId="ADAL" clId="{B38AF750-BA11-4936-87A8-0CC8F8D278E2}" dt="2025-10-11T13:54:21.287" v="813" actId="20577"/>
          <ac:spMkLst>
            <pc:docMk/>
            <pc:sldMk cId="2924415338" sldId="274"/>
            <ac:spMk id="10" creationId="{6986D4E9-C44D-B05C-182D-21F89ABCCFF9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14" creationId="{35AFAF27-7DCC-D319-8BD0-EF958CACA2CE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17" creationId="{FAEB8C81-9535-B601-AB6E-FC89ACDF4365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19" creationId="{4191D090-B70B-7C54-0956-5CFB22C94130}"/>
          </ac:spMkLst>
        </pc:spChg>
        <pc:spChg chg="mod">
          <ac:chgData name="Davide Bossi" userId="5f2cf95e-f104-4492-bfb1-06d1b33de75d" providerId="ADAL" clId="{B38AF750-BA11-4936-87A8-0CC8F8D278E2}" dt="2025-10-10T18:41:13.446" v="598" actId="1076"/>
          <ac:spMkLst>
            <pc:docMk/>
            <pc:sldMk cId="2924415338" sldId="274"/>
            <ac:spMk id="28" creationId="{78DBE1A9-97F1-2E79-821E-CC98F9F0C49E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30" creationId="{DEF7C55C-CC92-96FE-8CC2-A67F1C0D95B5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31" creationId="{95B7BFA8-F99B-7DAA-ED38-D4C60D9482A1}"/>
          </ac:spMkLst>
        </pc:spChg>
        <pc:spChg chg="add mod">
          <ac:chgData name="Davide Bossi" userId="5f2cf95e-f104-4492-bfb1-06d1b33de75d" providerId="ADAL" clId="{B38AF750-BA11-4936-87A8-0CC8F8D278E2}" dt="2025-10-11T13:54:50.737" v="818"/>
          <ac:spMkLst>
            <pc:docMk/>
            <pc:sldMk cId="2924415338" sldId="274"/>
            <ac:spMk id="32" creationId="{EDF096CF-021D-0560-C31F-4FDA7C46C226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68" creationId="{F57890B8-CA6A-211C-540A-E1A4E96E664C}"/>
          </ac:spMkLst>
        </pc:spChg>
        <pc:spChg chg="mod">
          <ac:chgData name="Davide Bossi" userId="5f2cf95e-f104-4492-bfb1-06d1b33de75d" providerId="ADAL" clId="{B38AF750-BA11-4936-87A8-0CC8F8D278E2}" dt="2025-10-11T13:54:28.387" v="814"/>
          <ac:spMkLst>
            <pc:docMk/>
            <pc:sldMk cId="2924415338" sldId="274"/>
            <ac:spMk id="73" creationId="{767B1527-1196-F060-7BA1-32CA40583631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75" creationId="{EF783330-7E85-046A-4A1B-74BE7EDE82EB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77" creationId="{2403DD5D-15BF-1C04-A76B-9549C63E6B16}"/>
          </ac:spMkLst>
        </pc:spChg>
        <pc:spChg chg="mod">
          <ac:chgData name="Davide Bossi" userId="5f2cf95e-f104-4492-bfb1-06d1b33de75d" providerId="ADAL" clId="{B38AF750-BA11-4936-87A8-0CC8F8D278E2}" dt="2025-10-11T13:54:30.260" v="815"/>
          <ac:spMkLst>
            <pc:docMk/>
            <pc:sldMk cId="2924415338" sldId="274"/>
            <ac:spMk id="79" creationId="{74AB1D2F-E2DE-402E-AC9D-ED778AB7D4BF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80" creationId="{9F506302-1829-9735-11F9-CBEFC6CB0B93}"/>
          </ac:spMkLst>
        </pc:spChg>
        <pc:spChg chg="mod">
          <ac:chgData name="Davide Bossi" userId="5f2cf95e-f104-4492-bfb1-06d1b33de75d" providerId="ADAL" clId="{B38AF750-BA11-4936-87A8-0CC8F8D278E2}" dt="2025-10-11T15:02:35.883" v="1022" actId="1076"/>
          <ac:spMkLst>
            <pc:docMk/>
            <pc:sldMk cId="2924415338" sldId="274"/>
            <ac:spMk id="82" creationId="{DB9EFC73-83D9-F25D-0B8E-74A27AF28DAA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92" creationId="{8D125601-C2F6-8711-58AB-E2D632E4BABB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93" creationId="{5014F7B9-BE40-E650-62C4-C243B2B0AD19}"/>
          </ac:spMkLst>
        </pc:spChg>
        <pc:spChg chg="add mod">
          <ac:chgData name="Davide Bossi" userId="5f2cf95e-f104-4492-bfb1-06d1b33de75d" providerId="ADAL" clId="{B38AF750-BA11-4936-87A8-0CC8F8D278E2}" dt="2025-10-11T13:58:44.334" v="855"/>
          <ac:spMkLst>
            <pc:docMk/>
            <pc:sldMk cId="2924415338" sldId="274"/>
            <ac:spMk id="94" creationId="{31C92FFE-9AF0-7DE4-2549-96B61B60DC72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14" creationId="{34B58862-0431-C91B-1BD3-CFC92D707EBE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19" creationId="{52ED1F30-E279-3AB4-99A4-B9ABB7F61792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21" creationId="{2305474E-3960-41FF-AC92-1BF68A3D9C9F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23" creationId="{C8A98C2A-0EF4-D1D6-CD13-0B7CD25F8E01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29" creationId="{A4ABF3B7-089D-A4E2-87EA-D1AAF23FC625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30" creationId="{4DB722F8-A806-43AD-2E31-1060EC16302D}"/>
          </ac:spMkLst>
        </pc:spChg>
        <pc:spChg chg="add mod">
          <ac:chgData name="Davide Bossi" userId="5f2cf95e-f104-4492-bfb1-06d1b33de75d" providerId="ADAL" clId="{B38AF750-BA11-4936-87A8-0CC8F8D278E2}" dt="2025-10-11T15:02:48.789" v="1024"/>
          <ac:spMkLst>
            <pc:docMk/>
            <pc:sldMk cId="2924415338" sldId="274"/>
            <ac:spMk id="131" creationId="{48AA976D-E5F1-C733-4A62-BC2AECEF8E78}"/>
          </ac:spMkLst>
        </pc:spChg>
        <pc:picChg chg="add mod">
          <ac:chgData name="Davide Bossi" userId="5f2cf95e-f104-4492-bfb1-06d1b33de75d" providerId="ADAL" clId="{B38AF750-BA11-4936-87A8-0CC8F8D278E2}" dt="2025-10-11T13:54:50.737" v="818"/>
          <ac:picMkLst>
            <pc:docMk/>
            <pc:sldMk cId="2924415338" sldId="274"/>
            <ac:picMk id="34" creationId="{090E3705-FE8D-93DB-60A2-F97BB9DE9755}"/>
          </ac:picMkLst>
        </pc:picChg>
        <pc:picChg chg="add mod">
          <ac:chgData name="Davide Bossi" userId="5f2cf95e-f104-4492-bfb1-06d1b33de75d" providerId="ADAL" clId="{B38AF750-BA11-4936-87A8-0CC8F8D278E2}" dt="2025-10-11T13:54:50.737" v="818"/>
          <ac:picMkLst>
            <pc:docMk/>
            <pc:sldMk cId="2924415338" sldId="274"/>
            <ac:picMk id="40" creationId="{E0E3956E-3D14-3333-3ECC-7F8B10F072C0}"/>
          </ac:picMkLst>
        </pc:picChg>
        <pc:picChg chg="add mod">
          <ac:chgData name="Davide Bossi" userId="5f2cf95e-f104-4492-bfb1-06d1b33de75d" providerId="ADAL" clId="{B38AF750-BA11-4936-87A8-0CC8F8D278E2}" dt="2025-10-11T13:54:50.737" v="818"/>
          <ac:picMkLst>
            <pc:docMk/>
            <pc:sldMk cId="2924415338" sldId="274"/>
            <ac:picMk id="44" creationId="{0671B76E-40C2-C68E-FDE8-D1AF24C421C0}"/>
          </ac:picMkLst>
        </pc:picChg>
        <pc:picChg chg="add del mod">
          <ac:chgData name="Davide Bossi" userId="5f2cf95e-f104-4492-bfb1-06d1b33de75d" providerId="ADAL" clId="{B38AF750-BA11-4936-87A8-0CC8F8D278E2}" dt="2025-10-11T13:58:39.312" v="854" actId="478"/>
          <ac:picMkLst>
            <pc:docMk/>
            <pc:sldMk cId="2924415338" sldId="274"/>
            <ac:picMk id="47" creationId="{CD74DD7F-ACCF-995A-ECA6-6DFFD448E87A}"/>
          </ac:picMkLst>
        </pc:picChg>
        <pc:picChg chg="add mod">
          <ac:chgData name="Davide Bossi" userId="5f2cf95e-f104-4492-bfb1-06d1b33de75d" providerId="ADAL" clId="{B38AF750-BA11-4936-87A8-0CC8F8D278E2}" dt="2025-10-11T13:57:23.740" v="836" actId="208"/>
          <ac:picMkLst>
            <pc:docMk/>
            <pc:sldMk cId="2924415338" sldId="274"/>
            <ac:picMk id="48" creationId="{DFE94733-1698-FDF5-0783-570C2A822A2D}"/>
          </ac:picMkLst>
        </pc:picChg>
        <pc:picChg chg="add del mod">
          <ac:chgData name="Davide Bossi" userId="5f2cf95e-f104-4492-bfb1-06d1b33de75d" providerId="ADAL" clId="{B38AF750-BA11-4936-87A8-0CC8F8D278E2}" dt="2025-10-11T13:56:28.711" v="822" actId="478"/>
          <ac:picMkLst>
            <pc:docMk/>
            <pc:sldMk cId="2924415338" sldId="274"/>
            <ac:picMk id="59" creationId="{FCA40B57-3368-5984-0FD1-49E92E993795}"/>
          </ac:picMkLst>
        </pc:picChg>
        <pc:picChg chg="add mod">
          <ac:chgData name="Davide Bossi" userId="5f2cf95e-f104-4492-bfb1-06d1b33de75d" providerId="ADAL" clId="{B38AF750-BA11-4936-87A8-0CC8F8D278E2}" dt="2025-10-11T13:57:58.343" v="845" actId="1076"/>
          <ac:picMkLst>
            <pc:docMk/>
            <pc:sldMk cId="2924415338" sldId="274"/>
            <ac:picMk id="60" creationId="{CFAAA32F-CD2E-5250-4F72-39F31CA221D4}"/>
          </ac:picMkLst>
        </pc:picChg>
        <pc:picChg chg="add mod">
          <ac:chgData name="Davide Bossi" userId="5f2cf95e-f104-4492-bfb1-06d1b33de75d" providerId="ADAL" clId="{B38AF750-BA11-4936-87A8-0CC8F8D278E2}" dt="2025-10-11T13:58:15.486" v="850" actId="1076"/>
          <ac:picMkLst>
            <pc:docMk/>
            <pc:sldMk cId="2924415338" sldId="274"/>
            <ac:picMk id="64" creationId="{BA821860-C989-0E0D-E1D3-BE6167808134}"/>
          </ac:picMkLst>
        </pc:picChg>
        <pc:picChg chg="add del mod">
          <ac:chgData name="Davide Bossi" userId="5f2cf95e-f104-4492-bfb1-06d1b33de75d" providerId="ADAL" clId="{B38AF750-BA11-4936-87A8-0CC8F8D278E2}" dt="2025-10-11T13:57:38.615" v="839" actId="478"/>
          <ac:picMkLst>
            <pc:docMk/>
            <pc:sldMk cId="2924415338" sldId="274"/>
            <ac:picMk id="74" creationId="{2F6FFAEE-35C2-9CE3-94B1-907662BFBB71}"/>
          </ac:picMkLst>
        </pc:picChg>
        <pc:picChg chg="del">
          <ac:chgData name="Davide Bossi" userId="5f2cf95e-f104-4492-bfb1-06d1b33de75d" providerId="ADAL" clId="{B38AF750-BA11-4936-87A8-0CC8F8D278E2}" dt="2025-10-11T15:01:17.227" v="1003" actId="478"/>
          <ac:picMkLst>
            <pc:docMk/>
            <pc:sldMk cId="2924415338" sldId="274"/>
            <ac:picMk id="83" creationId="{B0271BD6-A373-72C6-EF0E-2C7345445803}"/>
          </ac:picMkLst>
        </pc:picChg>
        <pc:picChg chg="del">
          <ac:chgData name="Davide Bossi" userId="5f2cf95e-f104-4492-bfb1-06d1b33de75d" providerId="ADAL" clId="{B38AF750-BA11-4936-87A8-0CC8F8D278E2}" dt="2025-10-11T15:01:17.921" v="1004" actId="478"/>
          <ac:picMkLst>
            <pc:docMk/>
            <pc:sldMk cId="2924415338" sldId="274"/>
            <ac:picMk id="84" creationId="{26BE8DC2-51C6-CD52-1C95-6AB52B7B1CB3}"/>
          </ac:picMkLst>
        </pc:picChg>
        <pc:picChg chg="del">
          <ac:chgData name="Davide Bossi" userId="5f2cf95e-f104-4492-bfb1-06d1b33de75d" providerId="ADAL" clId="{B38AF750-BA11-4936-87A8-0CC8F8D278E2}" dt="2025-10-11T15:01:18.686" v="1005" actId="478"/>
          <ac:picMkLst>
            <pc:docMk/>
            <pc:sldMk cId="2924415338" sldId="274"/>
            <ac:picMk id="85" creationId="{317CDF59-150E-8D55-5A68-FB089040AE19}"/>
          </ac:picMkLst>
        </pc:picChg>
        <pc:picChg chg="add del mod">
          <ac:chgData name="Davide Bossi" userId="5f2cf95e-f104-4492-bfb1-06d1b33de75d" providerId="ADAL" clId="{B38AF750-BA11-4936-87A8-0CC8F8D278E2}" dt="2025-10-11T13:58:10.858" v="849" actId="478"/>
          <ac:picMkLst>
            <pc:docMk/>
            <pc:sldMk cId="2924415338" sldId="274"/>
            <ac:picMk id="90" creationId="{CAA648CD-CD49-313D-38F7-547BEB30483C}"/>
          </ac:picMkLst>
        </pc:picChg>
        <pc:picChg chg="add mod">
          <ac:chgData name="Davide Bossi" userId="5f2cf95e-f104-4492-bfb1-06d1b33de75d" providerId="ADAL" clId="{B38AF750-BA11-4936-87A8-0CC8F8D278E2}" dt="2025-10-11T13:58:44.334" v="855"/>
          <ac:picMkLst>
            <pc:docMk/>
            <pc:sldMk cId="2924415338" sldId="274"/>
            <ac:picMk id="101" creationId="{D79E5EB5-45AB-0ACD-D092-1EC7C25318B2}"/>
          </ac:picMkLst>
        </pc:picChg>
        <pc:picChg chg="add mod">
          <ac:chgData name="Davide Bossi" userId="5f2cf95e-f104-4492-bfb1-06d1b33de75d" providerId="ADAL" clId="{B38AF750-BA11-4936-87A8-0CC8F8D278E2}" dt="2025-10-11T13:58:44.334" v="855"/>
          <ac:picMkLst>
            <pc:docMk/>
            <pc:sldMk cId="2924415338" sldId="274"/>
            <ac:picMk id="102" creationId="{2878F1DE-B8C2-12B0-14C1-A25B1A1AA579}"/>
          </ac:picMkLst>
        </pc:picChg>
        <pc:picChg chg="add mod">
          <ac:chgData name="Davide Bossi" userId="5f2cf95e-f104-4492-bfb1-06d1b33de75d" providerId="ADAL" clId="{B38AF750-BA11-4936-87A8-0CC8F8D278E2}" dt="2025-10-11T13:58:44.334" v="855"/>
          <ac:picMkLst>
            <pc:docMk/>
            <pc:sldMk cId="2924415338" sldId="274"/>
            <ac:picMk id="106" creationId="{FB53589F-53EE-6BC5-0EC6-BC03988E3C89}"/>
          </ac:picMkLst>
        </pc:picChg>
        <pc:picChg chg="add del mod">
          <ac:chgData name="Davide Bossi" userId="5f2cf95e-f104-4492-bfb1-06d1b33de75d" providerId="ADAL" clId="{B38AF750-BA11-4936-87A8-0CC8F8D278E2}" dt="2025-10-11T15:02:43.078" v="1023" actId="478"/>
          <ac:picMkLst>
            <pc:docMk/>
            <pc:sldMk cId="2924415338" sldId="274"/>
            <ac:picMk id="107" creationId="{7D159279-C15C-1AC7-7E39-E3C97A095253}"/>
          </ac:picMkLst>
        </pc:picChg>
        <pc:picChg chg="add mod ord">
          <ac:chgData name="Davide Bossi" userId="5f2cf95e-f104-4492-bfb1-06d1b33de75d" providerId="ADAL" clId="{B38AF750-BA11-4936-87A8-0CC8F8D278E2}" dt="2025-10-11T15:01:34.659" v="1008" actId="167"/>
          <ac:picMkLst>
            <pc:docMk/>
            <pc:sldMk cId="2924415338" sldId="274"/>
            <ac:picMk id="108" creationId="{8A2B256F-E6D0-D002-DBE4-7F4820E7891F}"/>
          </ac:picMkLst>
        </pc:picChg>
        <pc:picChg chg="add mod ord">
          <ac:chgData name="Davide Bossi" userId="5f2cf95e-f104-4492-bfb1-06d1b33de75d" providerId="ADAL" clId="{B38AF750-BA11-4936-87A8-0CC8F8D278E2}" dt="2025-10-11T15:02:04.626" v="1015" actId="1076"/>
          <ac:picMkLst>
            <pc:docMk/>
            <pc:sldMk cId="2924415338" sldId="274"/>
            <ac:picMk id="109" creationId="{2E5434DD-D711-BC00-9E8D-BFD1AC27C7C4}"/>
          </ac:picMkLst>
        </pc:picChg>
        <pc:picChg chg="add mod ord">
          <ac:chgData name="Davide Bossi" userId="5f2cf95e-f104-4492-bfb1-06d1b33de75d" providerId="ADAL" clId="{B38AF750-BA11-4936-87A8-0CC8F8D278E2}" dt="2025-10-11T15:02:23.937" v="1021" actId="167"/>
          <ac:picMkLst>
            <pc:docMk/>
            <pc:sldMk cId="2924415338" sldId="274"/>
            <ac:picMk id="110" creationId="{8E3D9C59-301F-93F3-1FFD-42808117CDE3}"/>
          </ac:picMkLst>
        </pc:picChg>
        <pc:picChg chg="add mod">
          <ac:chgData name="Davide Bossi" userId="5f2cf95e-f104-4492-bfb1-06d1b33de75d" providerId="ADAL" clId="{B38AF750-BA11-4936-87A8-0CC8F8D278E2}" dt="2025-10-11T15:02:48.789" v="1024"/>
          <ac:picMkLst>
            <pc:docMk/>
            <pc:sldMk cId="2924415338" sldId="274"/>
            <ac:picMk id="111" creationId="{9FFC63C3-A2AA-9166-493B-B857ECADA3DD}"/>
          </ac:picMkLst>
        </pc:picChg>
        <pc:picChg chg="add mod">
          <ac:chgData name="Davide Bossi" userId="5f2cf95e-f104-4492-bfb1-06d1b33de75d" providerId="ADAL" clId="{B38AF750-BA11-4936-87A8-0CC8F8D278E2}" dt="2025-10-10T18:42:40.412" v="622" actId="1076"/>
          <ac:picMkLst>
            <pc:docMk/>
            <pc:sldMk cId="2924415338" sldId="274"/>
            <ac:picMk id="124" creationId="{9FC89289-A8C1-D4AA-7B91-D44934558DCB}"/>
          </ac:picMkLst>
        </pc:picChg>
        <pc:picChg chg="add mod">
          <ac:chgData name="Davide Bossi" userId="5f2cf95e-f104-4492-bfb1-06d1b33de75d" providerId="ADAL" clId="{B38AF750-BA11-4936-87A8-0CC8F8D278E2}" dt="2025-10-10T18:42:46.104" v="625" actId="1076"/>
          <ac:picMkLst>
            <pc:docMk/>
            <pc:sldMk cId="2924415338" sldId="274"/>
            <ac:picMk id="127" creationId="{C47F65B1-4455-A5DA-76CD-57ED60F6D0A6}"/>
          </ac:picMkLst>
        </pc:picChg>
        <pc:picChg chg="add mod">
          <ac:chgData name="Davide Bossi" userId="5f2cf95e-f104-4492-bfb1-06d1b33de75d" providerId="ADAL" clId="{B38AF750-BA11-4936-87A8-0CC8F8D278E2}" dt="2025-10-11T15:02:48.789" v="1024"/>
          <ac:picMkLst>
            <pc:docMk/>
            <pc:sldMk cId="2924415338" sldId="274"/>
            <ac:picMk id="135" creationId="{48DEE772-0338-CF91-ADEF-80B710CA9CB0}"/>
          </ac:picMkLst>
        </pc:picChg>
        <pc:picChg chg="add mod">
          <ac:chgData name="Davide Bossi" userId="5f2cf95e-f104-4492-bfb1-06d1b33de75d" providerId="ADAL" clId="{B38AF750-BA11-4936-87A8-0CC8F8D278E2}" dt="2025-10-11T15:02:48.789" v="1024"/>
          <ac:picMkLst>
            <pc:docMk/>
            <pc:sldMk cId="2924415338" sldId="274"/>
            <ac:picMk id="139" creationId="{7138A17C-6DD0-EB72-2F8E-5A820D620FBC}"/>
          </ac:picMkLst>
        </pc:picChg>
        <pc:picChg chg="add mod">
          <ac:chgData name="Davide Bossi" userId="5f2cf95e-f104-4492-bfb1-06d1b33de75d" providerId="ADAL" clId="{B38AF750-BA11-4936-87A8-0CC8F8D278E2}" dt="2025-10-11T15:02:54.946" v="1027" actId="1076"/>
          <ac:picMkLst>
            <pc:docMk/>
            <pc:sldMk cId="2924415338" sldId="274"/>
            <ac:picMk id="141" creationId="{498F41DD-F0FF-FA51-372F-8E264E62AF0A}"/>
          </ac:picMkLst>
        </pc:picChg>
        <pc:picChg chg="add del mod">
          <ac:chgData name="Davide Bossi" userId="5f2cf95e-f104-4492-bfb1-06d1b33de75d" providerId="ADAL" clId="{B38AF750-BA11-4936-87A8-0CC8F8D278E2}" dt="2025-10-11T13:54:45.977" v="817" actId="478"/>
          <ac:picMkLst>
            <pc:docMk/>
            <pc:sldMk cId="2924415338" sldId="274"/>
            <ac:picMk id="158" creationId="{BA9B36D5-DC90-7A7A-05E2-25ED3CFD72A0}"/>
          </ac:picMkLst>
        </pc:picChg>
        <pc:picChg chg="add mod">
          <ac:chgData name="Davide Bossi" userId="5f2cf95e-f104-4492-bfb1-06d1b33de75d" providerId="ADAL" clId="{B38AF750-BA11-4936-87A8-0CC8F8D278E2}" dt="2025-10-10T18:42:25.837" v="617" actId="1076"/>
          <ac:picMkLst>
            <pc:docMk/>
            <pc:sldMk cId="2924415338" sldId="274"/>
            <ac:picMk id="2050" creationId="{8427FA92-7DE6-3048-03CA-1DF37DC0A96C}"/>
          </ac:picMkLst>
        </pc:picChg>
        <pc:cxnChg chg="mod">
          <ac:chgData name="Davide Bossi" userId="5f2cf95e-f104-4492-bfb1-06d1b33de75d" providerId="ADAL" clId="{B38AF750-BA11-4936-87A8-0CC8F8D278E2}" dt="2025-10-11T13:57:30.536" v="837" actId="14100"/>
          <ac:cxnSpMkLst>
            <pc:docMk/>
            <pc:sldMk cId="2924415338" sldId="274"/>
            <ac:cxnSpMk id="3" creationId="{C86DC806-F8BC-BECC-F83F-5B4E7DDA9FE2}"/>
          </ac:cxnSpMkLst>
        </pc:cxnChg>
        <pc:cxnChg chg="mod">
          <ac:chgData name="Davide Bossi" userId="5f2cf95e-f104-4492-bfb1-06d1b33de75d" providerId="ADAL" clId="{B38AF750-BA11-4936-87A8-0CC8F8D278E2}" dt="2025-10-11T13:57:55.508" v="843" actId="14100"/>
          <ac:cxnSpMkLst>
            <pc:docMk/>
            <pc:sldMk cId="2924415338" sldId="274"/>
            <ac:cxnSpMk id="20" creationId="{C7390511-E1E3-BDCE-DD8D-D92050DE1B95}"/>
          </ac:cxnSpMkLst>
        </pc:cxnChg>
        <pc:cxnChg chg="mod">
          <ac:chgData name="Davide Bossi" userId="5f2cf95e-f104-4492-bfb1-06d1b33de75d" providerId="ADAL" clId="{B38AF750-BA11-4936-87A8-0CC8F8D278E2}" dt="2025-10-11T13:57:34.209" v="838" actId="14100"/>
          <ac:cxnSpMkLst>
            <pc:docMk/>
            <pc:sldMk cId="2924415338" sldId="274"/>
            <ac:cxnSpMk id="21" creationId="{37595495-9992-2487-63D3-D683ABAF6AB1}"/>
          </ac:cxnSpMkLst>
        </pc:cxnChg>
        <pc:cxnChg chg="mod">
          <ac:chgData name="Davide Bossi" userId="5f2cf95e-f104-4492-bfb1-06d1b33de75d" providerId="ADAL" clId="{B38AF750-BA11-4936-87A8-0CC8F8D278E2}" dt="2025-10-11T13:58:22.794" v="853" actId="14100"/>
          <ac:cxnSpMkLst>
            <pc:docMk/>
            <pc:sldMk cId="2924415338" sldId="274"/>
            <ac:cxnSpMk id="23" creationId="{98F96564-F92B-33F2-C4CF-A2B07E44D90D}"/>
          </ac:cxnSpMkLst>
        </pc:cxnChg>
        <pc:cxnChg chg="mod">
          <ac:chgData name="Davide Bossi" userId="5f2cf95e-f104-4492-bfb1-06d1b33de75d" providerId="ADAL" clId="{B38AF750-BA11-4936-87A8-0CC8F8D278E2}" dt="2025-10-11T13:58:00.587" v="846" actId="14100"/>
          <ac:cxnSpMkLst>
            <pc:docMk/>
            <pc:sldMk cId="2924415338" sldId="274"/>
            <ac:cxnSpMk id="26" creationId="{E40CE83E-A381-D8AD-B549-44A865A3EE58}"/>
          </ac:cxnSpMkLst>
        </pc:cxnChg>
        <pc:cxnChg chg="mod">
          <ac:chgData name="Davide Bossi" userId="5f2cf95e-f104-4492-bfb1-06d1b33de75d" providerId="ADAL" clId="{B38AF750-BA11-4936-87A8-0CC8F8D278E2}" dt="2025-10-11T13:58:18.253" v="851" actId="14100"/>
          <ac:cxnSpMkLst>
            <pc:docMk/>
            <pc:sldMk cId="2924415338" sldId="274"/>
            <ac:cxnSpMk id="27" creationId="{A8863E09-BC7E-5D79-FFC3-A0830584BFF5}"/>
          </ac:cxnSpMkLst>
        </pc:cxnChg>
        <pc:cxnChg chg="mod">
          <ac:chgData name="Davide Bossi" userId="5f2cf95e-f104-4492-bfb1-06d1b33de75d" providerId="ADAL" clId="{B38AF750-BA11-4936-87A8-0CC8F8D278E2}" dt="2025-10-11T13:57:09.576" v="835" actId="14100"/>
          <ac:cxnSpMkLst>
            <pc:docMk/>
            <pc:sldMk cId="2924415338" sldId="274"/>
            <ac:cxnSpMk id="39" creationId="{8B9844DD-685A-EA64-1195-E940D1CF70AE}"/>
          </ac:cxnSpMkLst>
        </pc:cxnChg>
        <pc:cxnChg chg="mod">
          <ac:chgData name="Davide Bossi" userId="5f2cf95e-f104-4492-bfb1-06d1b33de75d" providerId="ADAL" clId="{B38AF750-BA11-4936-87A8-0CC8F8D278E2}" dt="2025-10-11T13:57:53.615" v="842" actId="14100"/>
          <ac:cxnSpMkLst>
            <pc:docMk/>
            <pc:sldMk cId="2924415338" sldId="274"/>
            <ac:cxnSpMk id="45" creationId="{A559BB98-A537-7AB1-0712-01FBC2DF7D5A}"/>
          </ac:cxnSpMkLst>
        </pc:cxnChg>
        <pc:cxnChg chg="mod">
          <ac:chgData name="Davide Bossi" userId="5f2cf95e-f104-4492-bfb1-06d1b33de75d" providerId="ADAL" clId="{B38AF750-BA11-4936-87A8-0CC8F8D278E2}" dt="2025-10-11T13:58:20.587" v="852" actId="14100"/>
          <ac:cxnSpMkLst>
            <pc:docMk/>
            <pc:sldMk cId="2924415338" sldId="274"/>
            <ac:cxnSpMk id="52" creationId="{5E4CC43C-4D97-50A0-FC84-B826401B5F95}"/>
          </ac:cxnSpMkLst>
        </pc:cxnChg>
        <pc:cxnChg chg="mod">
          <ac:chgData name="Davide Bossi" userId="5f2cf95e-f104-4492-bfb1-06d1b33de75d" providerId="ADAL" clId="{B38AF750-BA11-4936-87A8-0CC8F8D278E2}" dt="2025-10-11T15:01:17.227" v="1003" actId="478"/>
          <ac:cxnSpMkLst>
            <pc:docMk/>
            <pc:sldMk cId="2924415338" sldId="274"/>
            <ac:cxnSpMk id="86" creationId="{D86422A3-90B6-9CAD-C5C8-978835843744}"/>
          </ac:cxnSpMkLst>
        </pc:cxnChg>
        <pc:cxnChg chg="mod">
          <ac:chgData name="Davide Bossi" userId="5f2cf95e-f104-4492-bfb1-06d1b33de75d" providerId="ADAL" clId="{B38AF750-BA11-4936-87A8-0CC8F8D278E2}" dt="2025-10-11T15:01:17.921" v="1004" actId="478"/>
          <ac:cxnSpMkLst>
            <pc:docMk/>
            <pc:sldMk cId="2924415338" sldId="274"/>
            <ac:cxnSpMk id="87" creationId="{6BE8EFC5-278E-3D45-1029-212C7E09CF24}"/>
          </ac:cxnSpMkLst>
        </pc:cxnChg>
        <pc:cxnChg chg="mod">
          <ac:chgData name="Davide Bossi" userId="5f2cf95e-f104-4492-bfb1-06d1b33de75d" providerId="ADAL" clId="{B38AF750-BA11-4936-87A8-0CC8F8D278E2}" dt="2025-10-11T15:01:18.686" v="1005" actId="478"/>
          <ac:cxnSpMkLst>
            <pc:docMk/>
            <pc:sldMk cId="2924415338" sldId="274"/>
            <ac:cxnSpMk id="88" creationId="{939B9A3F-C7EE-81AE-CCF2-86D3C4E6169C}"/>
          </ac:cxnSpMkLst>
        </pc:cxnChg>
      </pc:sldChg>
      <pc:sldChg chg="addSp delSp modSp add mod">
        <pc:chgData name="Davide Bossi" userId="5f2cf95e-f104-4492-bfb1-06d1b33de75d" providerId="ADAL" clId="{B38AF750-BA11-4936-87A8-0CC8F8D278E2}" dt="2025-10-10T18:37:29.253" v="531" actId="1076"/>
        <pc:sldMkLst>
          <pc:docMk/>
          <pc:sldMk cId="427036530" sldId="275"/>
        </pc:sldMkLst>
        <pc:picChg chg="add mod">
          <ac:chgData name="Davide Bossi" userId="5f2cf95e-f104-4492-bfb1-06d1b33de75d" providerId="ADAL" clId="{B38AF750-BA11-4936-87A8-0CC8F8D278E2}" dt="2025-10-10T18:35:15.118" v="510" actId="1076"/>
          <ac:picMkLst>
            <pc:docMk/>
            <pc:sldMk cId="427036530" sldId="275"/>
            <ac:picMk id="2" creationId="{377D8936-70B3-B7C5-30C8-383BE7801166}"/>
          </ac:picMkLst>
        </pc:picChg>
        <pc:picChg chg="add mod">
          <ac:chgData name="Davide Bossi" userId="5f2cf95e-f104-4492-bfb1-06d1b33de75d" providerId="ADAL" clId="{B38AF750-BA11-4936-87A8-0CC8F8D278E2}" dt="2025-10-10T18:37:29.253" v="531" actId="1076"/>
          <ac:picMkLst>
            <pc:docMk/>
            <pc:sldMk cId="427036530" sldId="275"/>
            <ac:picMk id="13" creationId="{DFC167BC-2708-B65F-22D7-95FE41A3106A}"/>
          </ac:picMkLst>
        </pc:picChg>
        <pc:picChg chg="add mod">
          <ac:chgData name="Davide Bossi" userId="5f2cf95e-f104-4492-bfb1-06d1b33de75d" providerId="ADAL" clId="{B38AF750-BA11-4936-87A8-0CC8F8D278E2}" dt="2025-10-10T18:35:07.586" v="509" actId="1076"/>
          <ac:picMkLst>
            <pc:docMk/>
            <pc:sldMk cId="427036530" sldId="275"/>
            <ac:picMk id="16" creationId="{6787A449-3FE5-0C91-433C-A5D4BAD82E2A}"/>
          </ac:picMkLst>
        </pc:picChg>
      </pc:sldChg>
      <pc:sldChg chg="addSp delSp modSp add mod">
        <pc:chgData name="Davide Bossi" userId="5f2cf95e-f104-4492-bfb1-06d1b33de75d" providerId="ADAL" clId="{B38AF750-BA11-4936-87A8-0CC8F8D278E2}" dt="2025-10-11T18:44:03.466" v="1064" actId="1076"/>
        <pc:sldMkLst>
          <pc:docMk/>
          <pc:sldMk cId="499761372" sldId="276"/>
        </pc:sldMkLst>
        <pc:spChg chg="del mod">
          <ac:chgData name="Davide Bossi" userId="5f2cf95e-f104-4492-bfb1-06d1b33de75d" providerId="ADAL" clId="{B38AF750-BA11-4936-87A8-0CC8F8D278E2}" dt="2025-10-11T14:06:52.376" v="944" actId="478"/>
          <ac:spMkLst>
            <pc:docMk/>
            <pc:sldMk cId="499761372" sldId="276"/>
            <ac:spMk id="32" creationId="{9C8EEB42-BA30-E8ED-7B17-DB6F2BDCE396}"/>
          </ac:spMkLst>
        </pc:spChg>
        <pc:spChg chg="del">
          <ac:chgData name="Davide Bossi" userId="5f2cf95e-f104-4492-bfb1-06d1b33de75d" providerId="ADAL" clId="{B38AF750-BA11-4936-87A8-0CC8F8D278E2}" dt="2025-10-11T14:06:48.007" v="939" actId="478"/>
          <ac:spMkLst>
            <pc:docMk/>
            <pc:sldMk cId="499761372" sldId="276"/>
            <ac:spMk id="34" creationId="{0D92449C-F250-FBD3-4308-653D4275C331}"/>
          </ac:spMkLst>
        </pc:spChg>
        <pc:spChg chg="del">
          <ac:chgData name="Davide Bossi" userId="5f2cf95e-f104-4492-bfb1-06d1b33de75d" providerId="ADAL" clId="{B38AF750-BA11-4936-87A8-0CC8F8D278E2}" dt="2025-10-11T14:06:48.007" v="939" actId="478"/>
          <ac:spMkLst>
            <pc:docMk/>
            <pc:sldMk cId="499761372" sldId="276"/>
            <ac:spMk id="35" creationId="{C112A192-9246-D193-33F6-A66549698D51}"/>
          </ac:spMkLst>
        </pc:spChg>
        <pc:spChg chg="del">
          <ac:chgData name="Davide Bossi" userId="5f2cf95e-f104-4492-bfb1-06d1b33de75d" providerId="ADAL" clId="{B38AF750-BA11-4936-87A8-0CC8F8D278E2}" dt="2025-10-11T14:06:48.007" v="939" actId="478"/>
          <ac:spMkLst>
            <pc:docMk/>
            <pc:sldMk cId="499761372" sldId="276"/>
            <ac:spMk id="36" creationId="{D37CD134-7448-26F9-B78B-7274FE5D7532}"/>
          </ac:spMkLst>
        </pc:spChg>
        <pc:spChg chg="del">
          <ac:chgData name="Davide Bossi" userId="5f2cf95e-f104-4492-bfb1-06d1b33de75d" providerId="ADAL" clId="{B38AF750-BA11-4936-87A8-0CC8F8D278E2}" dt="2025-10-11T14:06:48.007" v="939" actId="478"/>
          <ac:spMkLst>
            <pc:docMk/>
            <pc:sldMk cId="499761372" sldId="276"/>
            <ac:spMk id="63" creationId="{A3E6E5C2-30CA-B37F-315C-D7A42198ABD9}"/>
          </ac:spMkLst>
        </pc:spChg>
        <pc:spChg chg="del">
          <ac:chgData name="Davide Bossi" userId="5f2cf95e-f104-4492-bfb1-06d1b33de75d" providerId="ADAL" clId="{B38AF750-BA11-4936-87A8-0CC8F8D278E2}" dt="2025-10-11T14:06:48.007" v="939" actId="478"/>
          <ac:spMkLst>
            <pc:docMk/>
            <pc:sldMk cId="499761372" sldId="276"/>
            <ac:spMk id="64" creationId="{BB2AA9C7-147B-3E9D-3EC1-7E5AA3A47590}"/>
          </ac:spMkLst>
        </pc:spChg>
        <pc:picChg chg="del">
          <ac:chgData name="Davide Bossi" userId="5f2cf95e-f104-4492-bfb1-06d1b33de75d" providerId="ADAL" clId="{B38AF750-BA11-4936-87A8-0CC8F8D278E2}" dt="2025-10-11T14:06:50.430" v="941" actId="478"/>
          <ac:picMkLst>
            <pc:docMk/>
            <pc:sldMk cId="499761372" sldId="276"/>
            <ac:picMk id="4" creationId="{8165AFA5-C2F3-A1BD-9EC2-9E3F0D302FFF}"/>
          </ac:picMkLst>
        </pc:picChg>
        <pc:picChg chg="add mod">
          <ac:chgData name="Davide Bossi" userId="5f2cf95e-f104-4492-bfb1-06d1b33de75d" providerId="ADAL" clId="{B38AF750-BA11-4936-87A8-0CC8F8D278E2}" dt="2025-10-11T18:44:03.466" v="1064" actId="1076"/>
          <ac:picMkLst>
            <pc:docMk/>
            <pc:sldMk cId="499761372" sldId="276"/>
            <ac:picMk id="1026" creationId="{43278407-331D-8474-2EC5-4A355008D0AE}"/>
          </ac:picMkLst>
        </pc:picChg>
        <pc:cxnChg chg="del">
          <ac:chgData name="Davide Bossi" userId="5f2cf95e-f104-4492-bfb1-06d1b33de75d" providerId="ADAL" clId="{B38AF750-BA11-4936-87A8-0CC8F8D278E2}" dt="2025-10-11T14:06:50.987" v="942" actId="478"/>
          <ac:cxnSpMkLst>
            <pc:docMk/>
            <pc:sldMk cId="499761372" sldId="276"/>
            <ac:cxnSpMk id="17" creationId="{5C24CE1E-B39A-28E0-2FD7-27615FFB9B95}"/>
          </ac:cxnSpMkLst>
        </pc:cxnChg>
        <pc:cxnChg chg="del mod">
          <ac:chgData name="Davide Bossi" userId="5f2cf95e-f104-4492-bfb1-06d1b33de75d" providerId="ADAL" clId="{B38AF750-BA11-4936-87A8-0CC8F8D278E2}" dt="2025-10-11T14:06:50.022" v="940" actId="478"/>
          <ac:cxnSpMkLst>
            <pc:docMk/>
            <pc:sldMk cId="499761372" sldId="276"/>
            <ac:cxnSpMk id="22" creationId="{743B75D0-EEB8-FBD2-312D-FD1589F847D4}"/>
          </ac:cxnSpMkLst>
        </pc:cxnChg>
        <pc:cxnChg chg="del mod">
          <ac:chgData name="Davide Bossi" userId="5f2cf95e-f104-4492-bfb1-06d1b33de75d" providerId="ADAL" clId="{B38AF750-BA11-4936-87A8-0CC8F8D278E2}" dt="2025-10-11T14:06:48.007" v="939" actId="478"/>
          <ac:cxnSpMkLst>
            <pc:docMk/>
            <pc:sldMk cId="499761372" sldId="276"/>
            <ac:cxnSpMk id="52" creationId="{4AE2480B-2CCF-D6C2-4FD0-37E9C010B38C}"/>
          </ac:cxnSpMkLst>
        </pc:cxnChg>
        <pc:cxnChg chg="del mod">
          <ac:chgData name="Davide Bossi" userId="5f2cf95e-f104-4492-bfb1-06d1b33de75d" providerId="ADAL" clId="{B38AF750-BA11-4936-87A8-0CC8F8D278E2}" dt="2025-10-11T14:06:48.007" v="939" actId="478"/>
          <ac:cxnSpMkLst>
            <pc:docMk/>
            <pc:sldMk cId="499761372" sldId="276"/>
            <ac:cxnSpMk id="65" creationId="{008CDA49-A4B4-E583-4A30-C98AB60147E4}"/>
          </ac:cxnSpMkLst>
        </pc:cxnChg>
        <pc:cxnChg chg="del mod">
          <ac:chgData name="Davide Bossi" userId="5f2cf95e-f104-4492-bfb1-06d1b33de75d" providerId="ADAL" clId="{B38AF750-BA11-4936-87A8-0CC8F8D278E2}" dt="2025-10-11T14:06:48.007" v="939" actId="478"/>
          <ac:cxnSpMkLst>
            <pc:docMk/>
            <pc:sldMk cId="499761372" sldId="276"/>
            <ac:cxnSpMk id="75" creationId="{C08CCCB2-734C-36BE-183F-2AB21A83FFAC}"/>
          </ac:cxnSpMkLst>
        </pc:cxnChg>
      </pc:sldChg>
      <pc:sldChg chg="addSp delSp modSp add del mod ord">
        <pc:chgData name="Davide Bossi" userId="5f2cf95e-f104-4492-bfb1-06d1b33de75d" providerId="ADAL" clId="{B38AF750-BA11-4936-87A8-0CC8F8D278E2}" dt="2025-10-12T19:05:55.107" v="1202" actId="47"/>
        <pc:sldMkLst>
          <pc:docMk/>
          <pc:sldMk cId="3344941409" sldId="277"/>
        </pc:sldMkLst>
        <pc:spChg chg="add del mod">
          <ac:chgData name="Davide Bossi" userId="5f2cf95e-f104-4492-bfb1-06d1b33de75d" providerId="ADAL" clId="{B38AF750-BA11-4936-87A8-0CC8F8D278E2}" dt="2025-10-12T14:53:11.906" v="1197" actId="478"/>
          <ac:spMkLst>
            <pc:docMk/>
            <pc:sldMk cId="3344941409" sldId="277"/>
            <ac:spMk id="5" creationId="{55973A5E-94E2-E330-C96E-245218D91A27}"/>
          </ac:spMkLst>
        </pc:spChg>
        <pc:spChg chg="del">
          <ac:chgData name="Davide Bossi" userId="5f2cf95e-f104-4492-bfb1-06d1b33de75d" providerId="ADAL" clId="{B38AF750-BA11-4936-87A8-0CC8F8D278E2}" dt="2025-10-12T11:59:01.125" v="1071" actId="478"/>
          <ac:spMkLst>
            <pc:docMk/>
            <pc:sldMk cId="3344941409" sldId="277"/>
            <ac:spMk id="37" creationId="{C44ABCC9-E4EC-3346-EE5C-0954A5B840F6}"/>
          </ac:spMkLst>
        </pc:spChg>
        <pc:spChg chg="del">
          <ac:chgData name="Davide Bossi" userId="5f2cf95e-f104-4492-bfb1-06d1b33de75d" providerId="ADAL" clId="{B38AF750-BA11-4936-87A8-0CC8F8D278E2}" dt="2025-10-12T11:59:01.125" v="1071" actId="478"/>
          <ac:spMkLst>
            <pc:docMk/>
            <pc:sldMk cId="3344941409" sldId="277"/>
            <ac:spMk id="38" creationId="{2DCE883C-0E6E-B662-C12F-F85DB34293CA}"/>
          </ac:spMkLst>
        </pc:spChg>
        <pc:spChg chg="del">
          <ac:chgData name="Davide Bossi" userId="5f2cf95e-f104-4492-bfb1-06d1b33de75d" providerId="ADAL" clId="{B38AF750-BA11-4936-87A8-0CC8F8D278E2}" dt="2025-10-12T11:59:01.125" v="1071" actId="478"/>
          <ac:spMkLst>
            <pc:docMk/>
            <pc:sldMk cId="3344941409" sldId="277"/>
            <ac:spMk id="39" creationId="{86135C5D-313C-389D-6AEF-E28E882389E7}"/>
          </ac:spMkLst>
        </pc:spChg>
        <pc:grpChg chg="del">
          <ac:chgData name="Davide Bossi" userId="5f2cf95e-f104-4492-bfb1-06d1b33de75d" providerId="ADAL" clId="{B38AF750-BA11-4936-87A8-0CC8F8D278E2}" dt="2025-10-12T11:59:01.125" v="1071" actId="478"/>
          <ac:grpSpMkLst>
            <pc:docMk/>
            <pc:sldMk cId="3344941409" sldId="277"/>
            <ac:grpSpMk id="14" creationId="{32C81854-BBAD-F60C-6BF1-515D91A197F0}"/>
          </ac:grpSpMkLst>
        </pc:grpChg>
        <pc:grpChg chg="del">
          <ac:chgData name="Davide Bossi" userId="5f2cf95e-f104-4492-bfb1-06d1b33de75d" providerId="ADAL" clId="{B38AF750-BA11-4936-87A8-0CC8F8D278E2}" dt="2025-10-12T11:59:01.125" v="1071" actId="478"/>
          <ac:grpSpMkLst>
            <pc:docMk/>
            <pc:sldMk cId="3344941409" sldId="277"/>
            <ac:grpSpMk id="15" creationId="{DCACDFF6-6E33-DFAA-FAA2-1B1FBE7EB29B}"/>
          </ac:grpSpMkLst>
        </pc:grpChg>
        <pc:grpChg chg="del">
          <ac:chgData name="Davide Bossi" userId="5f2cf95e-f104-4492-bfb1-06d1b33de75d" providerId="ADAL" clId="{B38AF750-BA11-4936-87A8-0CC8F8D278E2}" dt="2025-10-12T11:59:01.125" v="1071" actId="478"/>
          <ac:grpSpMkLst>
            <pc:docMk/>
            <pc:sldMk cId="3344941409" sldId="277"/>
            <ac:grpSpMk id="16" creationId="{886FB209-A18D-4A10-5A40-42FC1AB35E9F}"/>
          </ac:grpSpMkLst>
        </pc:grpChg>
        <pc:graphicFrameChg chg="add del mod modGraphic">
          <ac:chgData name="Davide Bossi" userId="5f2cf95e-f104-4492-bfb1-06d1b33de75d" providerId="ADAL" clId="{B38AF750-BA11-4936-87A8-0CC8F8D278E2}" dt="2025-10-12T12:01:58.084" v="1099" actId="21"/>
          <ac:graphicFrameMkLst>
            <pc:docMk/>
            <pc:sldMk cId="3344941409" sldId="277"/>
            <ac:graphicFrameMk id="6" creationId="{BFEE8236-2F8C-C908-7392-29160F8A4100}"/>
          </ac:graphicFrameMkLst>
        </pc:graphicFrameChg>
        <pc:graphicFrameChg chg="add del mod">
          <ac:chgData name="Davide Bossi" userId="5f2cf95e-f104-4492-bfb1-06d1b33de75d" providerId="ADAL" clId="{B38AF750-BA11-4936-87A8-0CC8F8D278E2}" dt="2025-10-12T14:53:27.694" v="1200" actId="478"/>
          <ac:graphicFrameMkLst>
            <pc:docMk/>
            <pc:sldMk cId="3344941409" sldId="277"/>
            <ac:graphicFrameMk id="7" creationId="{75AA2380-01B4-6FDB-4788-10F3F8E90475}"/>
          </ac:graphicFrameMkLst>
        </pc:graphicFrameChg>
        <pc:picChg chg="del">
          <ac:chgData name="Davide Bossi" userId="5f2cf95e-f104-4492-bfb1-06d1b33de75d" providerId="ADAL" clId="{B38AF750-BA11-4936-87A8-0CC8F8D278E2}" dt="2025-10-12T11:59:01.125" v="1071" actId="478"/>
          <ac:picMkLst>
            <pc:docMk/>
            <pc:sldMk cId="3344941409" sldId="277"/>
            <ac:picMk id="1026" creationId="{9E44D967-8271-493A-5B8C-2AE4D3214590}"/>
          </ac:picMkLst>
        </pc:picChg>
        <pc:cxnChg chg="del">
          <ac:chgData name="Davide Bossi" userId="5f2cf95e-f104-4492-bfb1-06d1b33de75d" providerId="ADAL" clId="{B38AF750-BA11-4936-87A8-0CC8F8D278E2}" dt="2025-10-12T11:59:01.125" v="1071" actId="478"/>
          <ac:cxnSpMkLst>
            <pc:docMk/>
            <pc:sldMk cId="3344941409" sldId="277"/>
            <ac:cxnSpMk id="27" creationId="{A3DACAAE-3D21-CACD-E704-E6005CA6B3BF}"/>
          </ac:cxnSpMkLst>
        </pc:cxnChg>
        <pc:cxnChg chg="del">
          <ac:chgData name="Davide Bossi" userId="5f2cf95e-f104-4492-bfb1-06d1b33de75d" providerId="ADAL" clId="{B38AF750-BA11-4936-87A8-0CC8F8D278E2}" dt="2025-10-12T11:59:01.125" v="1071" actId="478"/>
          <ac:cxnSpMkLst>
            <pc:docMk/>
            <pc:sldMk cId="3344941409" sldId="277"/>
            <ac:cxnSpMk id="30" creationId="{3A61B19C-05B3-5AD2-80B6-984F985D2AA2}"/>
          </ac:cxnSpMkLst>
        </pc:cxnChg>
        <pc:cxnChg chg="del">
          <ac:chgData name="Davide Bossi" userId="5f2cf95e-f104-4492-bfb1-06d1b33de75d" providerId="ADAL" clId="{B38AF750-BA11-4936-87A8-0CC8F8D278E2}" dt="2025-10-12T11:59:01.125" v="1071" actId="478"/>
          <ac:cxnSpMkLst>
            <pc:docMk/>
            <pc:sldMk cId="3344941409" sldId="277"/>
            <ac:cxnSpMk id="33" creationId="{8D131806-D858-1515-547D-486169D96EB9}"/>
          </ac:cxnSpMkLst>
        </pc:cxnChg>
      </pc:sldChg>
      <pc:sldChg chg="addSp delSp modSp new mod">
        <pc:chgData name="Davide Bossi" userId="5f2cf95e-f104-4492-bfb1-06d1b33de75d" providerId="ADAL" clId="{B38AF750-BA11-4936-87A8-0CC8F8D278E2}" dt="2025-10-12T12:05:47.554" v="1194" actId="113"/>
        <pc:sldMkLst>
          <pc:docMk/>
          <pc:sldMk cId="1338417025" sldId="278"/>
        </pc:sldMkLst>
        <pc:spChg chg="del">
          <ac:chgData name="Davide Bossi" userId="5f2cf95e-f104-4492-bfb1-06d1b33de75d" providerId="ADAL" clId="{B38AF750-BA11-4936-87A8-0CC8F8D278E2}" dt="2025-10-12T12:02:04.931" v="1102" actId="478"/>
          <ac:spMkLst>
            <pc:docMk/>
            <pc:sldMk cId="1338417025" sldId="278"/>
            <ac:spMk id="2" creationId="{2990B8CB-650A-6374-40C1-7A09034F8588}"/>
          </ac:spMkLst>
        </pc:spChg>
        <pc:spChg chg="del">
          <ac:chgData name="Davide Bossi" userId="5f2cf95e-f104-4492-bfb1-06d1b33de75d" providerId="ADAL" clId="{B38AF750-BA11-4936-87A8-0CC8F8D278E2}" dt="2025-10-12T12:02:03.240" v="1101" actId="478"/>
          <ac:spMkLst>
            <pc:docMk/>
            <pc:sldMk cId="1338417025" sldId="278"/>
            <ac:spMk id="3" creationId="{C3158B4E-2156-6B94-22CB-3F2CBA6C0548}"/>
          </ac:spMkLst>
        </pc:spChg>
        <pc:graphicFrameChg chg="add mod modGraphic">
          <ac:chgData name="Davide Bossi" userId="5f2cf95e-f104-4492-bfb1-06d1b33de75d" providerId="ADAL" clId="{B38AF750-BA11-4936-87A8-0CC8F8D278E2}" dt="2025-10-12T12:05:47.554" v="1194" actId="113"/>
          <ac:graphicFrameMkLst>
            <pc:docMk/>
            <pc:sldMk cId="1338417025" sldId="278"/>
            <ac:graphicFrameMk id="6" creationId="{BFEE8236-2F8C-C908-7392-29160F8A4100}"/>
          </ac:graphicFrameMkLst>
        </pc:graphicFrameChg>
      </pc:sldChg>
      <pc:sldChg chg="addSp delSp modSp add mod">
        <pc:chgData name="Davide Bossi" userId="5f2cf95e-f104-4492-bfb1-06d1b33de75d" providerId="ADAL" clId="{B38AF750-BA11-4936-87A8-0CC8F8D278E2}" dt="2025-10-12T19:12:48.083" v="1265" actId="1076"/>
        <pc:sldMkLst>
          <pc:docMk/>
          <pc:sldMk cId="4285855804" sldId="279"/>
        </pc:sldMkLst>
        <pc:spChg chg="add mod">
          <ac:chgData name="Davide Bossi" userId="5f2cf95e-f104-4492-bfb1-06d1b33de75d" providerId="ADAL" clId="{B38AF750-BA11-4936-87A8-0CC8F8D278E2}" dt="2025-10-12T19:12:48.083" v="1265" actId="1076"/>
          <ac:spMkLst>
            <pc:docMk/>
            <pc:sldMk cId="4285855804" sldId="279"/>
            <ac:spMk id="21" creationId="{7D8CA777-4E60-C8DD-A10A-A0DED1C4E05C}"/>
          </ac:spMkLst>
        </pc:spChg>
        <pc:grpChg chg="del mod">
          <ac:chgData name="Davide Bossi" userId="5f2cf95e-f104-4492-bfb1-06d1b33de75d" providerId="ADAL" clId="{B38AF750-BA11-4936-87A8-0CC8F8D278E2}" dt="2025-10-12T19:12:45.378" v="1263" actId="478"/>
          <ac:grpSpMkLst>
            <pc:docMk/>
            <pc:sldMk cId="4285855804" sldId="279"/>
            <ac:grpSpMk id="2" creationId="{F3B93FDC-E9E7-ACAC-C7EA-900EFA0DEA1B}"/>
          </ac:grpSpMkLst>
        </pc:grpChg>
        <pc:grpChg chg="add del mod">
          <ac:chgData name="Davide Bossi" userId="5f2cf95e-f104-4492-bfb1-06d1b33de75d" providerId="ADAL" clId="{B38AF750-BA11-4936-87A8-0CC8F8D278E2}" dt="2025-10-12T19:11:49.971" v="1260" actId="478"/>
          <ac:grpSpMkLst>
            <pc:docMk/>
            <pc:sldMk cId="4285855804" sldId="279"/>
            <ac:grpSpMk id="5" creationId="{F3020246-58B8-D783-E351-E57D64AF812E}"/>
          </ac:grpSpMkLst>
        </pc:grpChg>
        <pc:grpChg chg="add mod">
          <ac:chgData name="Davide Bossi" userId="5f2cf95e-f104-4492-bfb1-06d1b33de75d" providerId="ADAL" clId="{B38AF750-BA11-4936-87A8-0CC8F8D278E2}" dt="2025-10-12T19:12:48.083" v="1265" actId="1076"/>
          <ac:grpSpMkLst>
            <pc:docMk/>
            <pc:sldMk cId="4285855804" sldId="279"/>
            <ac:grpSpMk id="13" creationId="{E1C648C7-473F-3780-B398-E9CAC00EE9A7}"/>
          </ac:grpSpMkLst>
        </pc:grpChg>
        <pc:picChg chg="add del mod">
          <ac:chgData name="Davide Bossi" userId="5f2cf95e-f104-4492-bfb1-06d1b33de75d" providerId="ADAL" clId="{B38AF750-BA11-4936-87A8-0CC8F8D278E2}" dt="2025-10-12T19:12:45.378" v="1263" actId="478"/>
          <ac:picMkLst>
            <pc:docMk/>
            <pc:sldMk cId="4285855804" sldId="279"/>
            <ac:picMk id="3" creationId="{A4ACBF21-DEC9-9FC4-8EBA-EF901DD5D6E7}"/>
          </ac:picMkLst>
        </pc:picChg>
        <pc:picChg chg="add del mod">
          <ac:chgData name="Davide Bossi" userId="5f2cf95e-f104-4492-bfb1-06d1b33de75d" providerId="ADAL" clId="{B38AF750-BA11-4936-87A8-0CC8F8D278E2}" dt="2025-10-12T19:12:45.378" v="1263" actId="478"/>
          <ac:picMkLst>
            <pc:docMk/>
            <pc:sldMk cId="4285855804" sldId="279"/>
            <ac:picMk id="4" creationId="{5AACA9EE-209F-32EC-92D3-21A21AD25C75}"/>
          </ac:picMkLst>
        </pc:picChg>
        <pc:picChg chg="mod">
          <ac:chgData name="Davide Bossi" userId="5f2cf95e-f104-4492-bfb1-06d1b33de75d" providerId="ADAL" clId="{B38AF750-BA11-4936-87A8-0CC8F8D278E2}" dt="2025-10-12T19:07:46.099" v="1221" actId="1076"/>
          <ac:picMkLst>
            <pc:docMk/>
            <pc:sldMk cId="4285855804" sldId="279"/>
            <ac:picMk id="6" creationId="{F44C0AF7-9599-4B36-803C-B472286BAB31}"/>
          </ac:picMkLst>
        </pc:picChg>
        <pc:picChg chg="mod">
          <ac:chgData name="Davide Bossi" userId="5f2cf95e-f104-4492-bfb1-06d1b33de75d" providerId="ADAL" clId="{B38AF750-BA11-4936-87A8-0CC8F8D278E2}" dt="2025-10-12T19:07:46.099" v="1221" actId="1076"/>
          <ac:picMkLst>
            <pc:docMk/>
            <pc:sldMk cId="4285855804" sldId="279"/>
            <ac:picMk id="7" creationId="{7713A6A3-666B-8A35-F343-A9F04A21355E}"/>
          </ac:picMkLst>
        </pc:picChg>
        <pc:picChg chg="add del mod">
          <ac:chgData name="Davide Bossi" userId="5f2cf95e-f104-4492-bfb1-06d1b33de75d" providerId="ADAL" clId="{B38AF750-BA11-4936-87A8-0CC8F8D278E2}" dt="2025-10-12T19:11:49.971" v="1260" actId="478"/>
          <ac:picMkLst>
            <pc:docMk/>
            <pc:sldMk cId="4285855804" sldId="279"/>
            <ac:picMk id="8" creationId="{3A8EBBEA-BB5C-5FBD-C9EA-45608630B014}"/>
          </ac:picMkLst>
        </pc:picChg>
        <pc:picChg chg="add del mod">
          <ac:chgData name="Davide Bossi" userId="5f2cf95e-f104-4492-bfb1-06d1b33de75d" providerId="ADAL" clId="{B38AF750-BA11-4936-87A8-0CC8F8D278E2}" dt="2025-10-12T19:07:47.306" v="1222" actId="478"/>
          <ac:picMkLst>
            <pc:docMk/>
            <pc:sldMk cId="4285855804" sldId="279"/>
            <ac:picMk id="9" creationId="{19B93385-28F4-4BBF-06DB-1007C94659DA}"/>
          </ac:picMkLst>
        </pc:picChg>
        <pc:picChg chg="add del mod">
          <ac:chgData name="Davide Bossi" userId="5f2cf95e-f104-4492-bfb1-06d1b33de75d" providerId="ADAL" clId="{B38AF750-BA11-4936-87A8-0CC8F8D278E2}" dt="2025-10-12T19:12:45.378" v="1263" actId="478"/>
          <ac:picMkLst>
            <pc:docMk/>
            <pc:sldMk cId="4285855804" sldId="279"/>
            <ac:picMk id="10" creationId="{2C259AF6-158E-2FCF-C954-BD30812861AB}"/>
          </ac:picMkLst>
        </pc:picChg>
        <pc:picChg chg="mod">
          <ac:chgData name="Davide Bossi" userId="5f2cf95e-f104-4492-bfb1-06d1b33de75d" providerId="ADAL" clId="{B38AF750-BA11-4936-87A8-0CC8F8D278E2}" dt="2025-10-12T19:12:18.224" v="1262" actId="1076"/>
          <ac:picMkLst>
            <pc:docMk/>
            <pc:sldMk cId="4285855804" sldId="279"/>
            <ac:picMk id="11" creationId="{9AE23D7F-97A1-0F44-4B3A-F49B49A7003C}"/>
          </ac:picMkLst>
        </pc:picChg>
        <pc:picChg chg="add del mod">
          <ac:chgData name="Davide Bossi" userId="5f2cf95e-f104-4492-bfb1-06d1b33de75d" providerId="ADAL" clId="{B38AF750-BA11-4936-87A8-0CC8F8D278E2}" dt="2025-10-12T19:11:49.971" v="1260" actId="478"/>
          <ac:picMkLst>
            <pc:docMk/>
            <pc:sldMk cId="4285855804" sldId="279"/>
            <ac:picMk id="12" creationId="{02DDBB9C-036B-C288-524E-850FAE2460FD}"/>
          </ac:picMkLst>
        </pc:picChg>
        <pc:picChg chg="mod">
          <ac:chgData name="Davide Bossi" userId="5f2cf95e-f104-4492-bfb1-06d1b33de75d" providerId="ADAL" clId="{B38AF750-BA11-4936-87A8-0CC8F8D278E2}" dt="2025-10-12T19:12:45.748" v="1264"/>
          <ac:picMkLst>
            <pc:docMk/>
            <pc:sldMk cId="4285855804" sldId="279"/>
            <ac:picMk id="14" creationId="{425E7312-8A4F-0168-F701-902D79BC5776}"/>
          </ac:picMkLst>
        </pc:picChg>
        <pc:picChg chg="mod">
          <ac:chgData name="Davide Bossi" userId="5f2cf95e-f104-4492-bfb1-06d1b33de75d" providerId="ADAL" clId="{B38AF750-BA11-4936-87A8-0CC8F8D278E2}" dt="2025-10-12T19:12:45.748" v="1264"/>
          <ac:picMkLst>
            <pc:docMk/>
            <pc:sldMk cId="4285855804" sldId="279"/>
            <ac:picMk id="15" creationId="{D529DEE2-4CC3-99D4-679A-A0F772BB7824}"/>
          </ac:picMkLst>
        </pc:picChg>
        <pc:picChg chg="mod">
          <ac:chgData name="Davide Bossi" userId="5f2cf95e-f104-4492-bfb1-06d1b33de75d" providerId="ADAL" clId="{B38AF750-BA11-4936-87A8-0CC8F8D278E2}" dt="2025-10-12T19:12:45.748" v="1264"/>
          <ac:picMkLst>
            <pc:docMk/>
            <pc:sldMk cId="4285855804" sldId="279"/>
            <ac:picMk id="17" creationId="{0B02E5ED-4CBF-440C-1229-B8B14813043B}"/>
          </ac:picMkLst>
        </pc:picChg>
        <pc:picChg chg="add mod">
          <ac:chgData name="Davide Bossi" userId="5f2cf95e-f104-4492-bfb1-06d1b33de75d" providerId="ADAL" clId="{B38AF750-BA11-4936-87A8-0CC8F8D278E2}" dt="2025-10-12T19:12:48.083" v="1265" actId="1076"/>
          <ac:picMkLst>
            <pc:docMk/>
            <pc:sldMk cId="4285855804" sldId="279"/>
            <ac:picMk id="19" creationId="{DED8D065-B954-E0C3-97C1-D52B70BA1621}"/>
          </ac:picMkLst>
        </pc:picChg>
        <pc:picChg chg="mod">
          <ac:chgData name="Davide Bossi" userId="5f2cf95e-f104-4492-bfb1-06d1b33de75d" providerId="ADAL" clId="{B38AF750-BA11-4936-87A8-0CC8F8D278E2}" dt="2025-10-12T19:11:53.153" v="1261" actId="1076"/>
          <ac:picMkLst>
            <pc:docMk/>
            <pc:sldMk cId="4285855804" sldId="279"/>
            <ac:picMk id="1026" creationId="{2875D370-4BB9-BA94-406C-9EFB7520302B}"/>
          </ac:picMkLst>
        </pc:picChg>
        <pc:cxnChg chg="mod">
          <ac:chgData name="Davide Bossi" userId="5f2cf95e-f104-4492-bfb1-06d1b33de75d" providerId="ADAL" clId="{B38AF750-BA11-4936-87A8-0CC8F8D278E2}" dt="2025-10-12T19:12:45.748" v="1264"/>
          <ac:cxnSpMkLst>
            <pc:docMk/>
            <pc:sldMk cId="4285855804" sldId="279"/>
            <ac:cxnSpMk id="16" creationId="{64D492DE-9F74-1B37-5914-7E9960CF0C6A}"/>
          </ac:cxnSpMkLst>
        </pc:cxnChg>
        <pc:cxnChg chg="mod">
          <ac:chgData name="Davide Bossi" userId="5f2cf95e-f104-4492-bfb1-06d1b33de75d" providerId="ADAL" clId="{B38AF750-BA11-4936-87A8-0CC8F8D278E2}" dt="2025-10-12T19:12:45.748" v="1264"/>
          <ac:cxnSpMkLst>
            <pc:docMk/>
            <pc:sldMk cId="4285855804" sldId="279"/>
            <ac:cxnSpMk id="18" creationId="{D57C0CD8-AF3A-A339-E98F-5B96D697EC39}"/>
          </ac:cxnSpMkLst>
        </pc:cxnChg>
        <pc:cxnChg chg="add mod">
          <ac:chgData name="Davide Bossi" userId="5f2cf95e-f104-4492-bfb1-06d1b33de75d" providerId="ADAL" clId="{B38AF750-BA11-4936-87A8-0CC8F8D278E2}" dt="2025-10-12T19:12:48.083" v="1265" actId="1076"/>
          <ac:cxnSpMkLst>
            <pc:docMk/>
            <pc:sldMk cId="4285855804" sldId="279"/>
            <ac:cxnSpMk id="20" creationId="{52AF95AE-4F82-B2A8-AE4E-3F38850346BC}"/>
          </ac:cxnSpMkLst>
        </pc:cxnChg>
        <pc:cxnChg chg="add mod">
          <ac:chgData name="Davide Bossi" userId="5f2cf95e-f104-4492-bfb1-06d1b33de75d" providerId="ADAL" clId="{B38AF750-BA11-4936-87A8-0CC8F8D278E2}" dt="2025-10-12T19:12:48.083" v="1265" actId="1076"/>
          <ac:cxnSpMkLst>
            <pc:docMk/>
            <pc:sldMk cId="4285855804" sldId="279"/>
            <ac:cxnSpMk id="22" creationId="{9C9275B4-DF79-80F1-5551-0D54BED89DA2}"/>
          </ac:cxnSpMkLst>
        </pc:cxnChg>
      </pc:sldChg>
    </pc:docChg>
  </pc:docChgLst>
  <pc:docChgLst>
    <pc:chgData name="Davide Bossi" userId="5f2cf95e-f104-4492-bfb1-06d1b33de75d" providerId="ADAL" clId="{84CCA63C-82DD-4873-8AE2-839A06425A58}"/>
    <pc:docChg chg="undo custSel addSld delSld modSld sldOrd">
      <pc:chgData name="Davide Bossi" userId="5f2cf95e-f104-4492-bfb1-06d1b33de75d" providerId="ADAL" clId="{84CCA63C-82DD-4873-8AE2-839A06425A58}" dt="2025-08-20T18:58:51.040" v="532" actId="478"/>
      <pc:docMkLst>
        <pc:docMk/>
      </pc:docMkLst>
      <pc:sldChg chg="delSp modSp add del mod">
        <pc:chgData name="Davide Bossi" userId="5f2cf95e-f104-4492-bfb1-06d1b33de75d" providerId="ADAL" clId="{84CCA63C-82DD-4873-8AE2-839A06425A58}" dt="2025-08-12T18:50:08.651" v="2" actId="2696"/>
        <pc:sldMkLst>
          <pc:docMk/>
          <pc:sldMk cId="1664278979" sldId="268"/>
        </pc:sldMkLst>
      </pc:sldChg>
      <pc:sldChg chg="addSp delSp modSp add mod ord">
        <pc:chgData name="Davide Bossi" userId="5f2cf95e-f104-4492-bfb1-06d1b33de75d" providerId="ADAL" clId="{84CCA63C-82DD-4873-8AE2-839A06425A58}" dt="2025-08-20T18:54:02.747" v="462" actId="14100"/>
        <pc:sldMkLst>
          <pc:docMk/>
          <pc:sldMk cId="3309328940" sldId="268"/>
        </pc:sldMkLst>
      </pc:sldChg>
      <pc:sldChg chg="addSp delSp modSp add mod modNotesTx">
        <pc:chgData name="Davide Bossi" userId="5f2cf95e-f104-4492-bfb1-06d1b33de75d" providerId="ADAL" clId="{84CCA63C-82DD-4873-8AE2-839A06425A58}" dt="2025-08-20T18:58:51.040" v="532" actId="478"/>
        <pc:sldMkLst>
          <pc:docMk/>
          <pc:sldMk cId="1662239515" sldId="269"/>
        </pc:sldMkLst>
      </pc:sldChg>
      <pc:sldChg chg="addSp delSp modSp add mod">
        <pc:chgData name="Davide Bossi" userId="5f2cf95e-f104-4492-bfb1-06d1b33de75d" providerId="ADAL" clId="{84CCA63C-82DD-4873-8AE2-839A06425A58}" dt="2025-08-20T18:56:09.477" v="498" actId="14100"/>
        <pc:sldMkLst>
          <pc:docMk/>
          <pc:sldMk cId="158732165" sldId="270"/>
        </pc:sldMkLst>
      </pc:sldChg>
      <pc:sldChg chg="add del">
        <pc:chgData name="Davide Bossi" userId="5f2cf95e-f104-4492-bfb1-06d1b33de75d" providerId="ADAL" clId="{84CCA63C-82DD-4873-8AE2-839A06425A58}" dt="2025-08-20T18:51:03.843" v="399"/>
        <pc:sldMkLst>
          <pc:docMk/>
          <pc:sldMk cId="3900559890" sldId="271"/>
        </pc:sldMkLst>
      </pc:sldChg>
    </pc:docChg>
  </pc:docChgLst>
  <pc:docChgLst>
    <pc:chgData name="Davide Bossi" userId="5f2cf95e-f104-4492-bfb1-06d1b33de75d" providerId="ADAL" clId="{D2DD120D-1315-40DA-9BC4-995859851736}"/>
    <pc:docChg chg="undo custSel addSld delSld modSld sldOrd">
      <pc:chgData name="Davide Bossi" userId="5f2cf95e-f104-4492-bfb1-06d1b33de75d" providerId="ADAL" clId="{D2DD120D-1315-40DA-9BC4-995859851736}" dt="2025-07-24T11:06:21.881" v="1231" actId="1076"/>
      <pc:docMkLst>
        <pc:docMk/>
      </pc:docMkLst>
      <pc:sldChg chg="del">
        <pc:chgData name="Davide Bossi" userId="5f2cf95e-f104-4492-bfb1-06d1b33de75d" providerId="ADAL" clId="{D2DD120D-1315-40DA-9BC4-995859851736}" dt="2025-07-22T14:36:26.581" v="0" actId="2696"/>
        <pc:sldMkLst>
          <pc:docMk/>
          <pc:sldMk cId="1437842070" sldId="256"/>
        </pc:sldMkLst>
      </pc:sldChg>
      <pc:sldChg chg="modSp del ord">
        <pc:chgData name="Davide Bossi" userId="5f2cf95e-f104-4492-bfb1-06d1b33de75d" providerId="ADAL" clId="{D2DD120D-1315-40DA-9BC4-995859851736}" dt="2025-07-23T09:57:18.309" v="518" actId="2696"/>
        <pc:sldMkLst>
          <pc:docMk/>
          <pc:sldMk cId="751720878" sldId="258"/>
        </pc:sldMkLst>
      </pc:sldChg>
      <pc:sldChg chg="modSp mod">
        <pc:chgData name="Davide Bossi" userId="5f2cf95e-f104-4492-bfb1-06d1b33de75d" providerId="ADAL" clId="{D2DD120D-1315-40DA-9BC4-995859851736}" dt="2025-07-22T14:40:12.783" v="79" actId="14100"/>
        <pc:sldMkLst>
          <pc:docMk/>
          <pc:sldMk cId="3598596748" sldId="259"/>
        </pc:sldMkLst>
      </pc:sldChg>
      <pc:sldChg chg="addSp delSp modSp new mod modNotesTx">
        <pc:chgData name="Davide Bossi" userId="5f2cf95e-f104-4492-bfb1-06d1b33de75d" providerId="ADAL" clId="{D2DD120D-1315-40DA-9BC4-995859851736}" dt="2025-07-23T08:57:29.566" v="385" actId="6549"/>
        <pc:sldMkLst>
          <pc:docMk/>
          <pc:sldMk cId="2952566764" sldId="260"/>
        </pc:sldMkLst>
      </pc:sldChg>
      <pc:sldChg chg="addSp delSp modSp add mod modNotesTx">
        <pc:chgData name="Davide Bossi" userId="5f2cf95e-f104-4492-bfb1-06d1b33de75d" providerId="ADAL" clId="{D2DD120D-1315-40DA-9BC4-995859851736}" dt="2025-07-23T13:05:10.541" v="614" actId="6549"/>
        <pc:sldMkLst>
          <pc:docMk/>
          <pc:sldMk cId="3658270324" sldId="261"/>
        </pc:sldMkLst>
      </pc:sldChg>
      <pc:sldChg chg="addSp delSp modSp new mod">
        <pc:chgData name="Davide Bossi" userId="5f2cf95e-f104-4492-bfb1-06d1b33de75d" providerId="ADAL" clId="{D2DD120D-1315-40DA-9BC4-995859851736}" dt="2025-07-22T15:17:54.465" v="332" actId="1076"/>
        <pc:sldMkLst>
          <pc:docMk/>
          <pc:sldMk cId="3247047803" sldId="262"/>
        </pc:sldMkLst>
      </pc:sldChg>
      <pc:sldChg chg="addSp delSp modSp add mod modNotesTx">
        <pc:chgData name="Davide Bossi" userId="5f2cf95e-f104-4492-bfb1-06d1b33de75d" providerId="ADAL" clId="{D2DD120D-1315-40DA-9BC4-995859851736}" dt="2025-07-23T09:19:07.648" v="515"/>
        <pc:sldMkLst>
          <pc:docMk/>
          <pc:sldMk cId="1034517462" sldId="263"/>
        </pc:sldMkLst>
      </pc:sldChg>
      <pc:sldChg chg="addSp delSp modSp add mod">
        <pc:chgData name="Davide Bossi" userId="5f2cf95e-f104-4492-bfb1-06d1b33de75d" providerId="ADAL" clId="{D2DD120D-1315-40DA-9BC4-995859851736}" dt="2025-07-23T13:03:23.718" v="613" actId="14100"/>
        <pc:sldMkLst>
          <pc:docMk/>
          <pc:sldMk cId="3638023485" sldId="264"/>
        </pc:sldMkLst>
      </pc:sldChg>
      <pc:sldChg chg="addSp delSp modSp add mod modNotesTx">
        <pc:chgData name="Davide Bossi" userId="5f2cf95e-f104-4492-bfb1-06d1b33de75d" providerId="ADAL" clId="{D2DD120D-1315-40DA-9BC4-995859851736}" dt="2025-07-23T15:06:49.839" v="978" actId="208"/>
        <pc:sldMkLst>
          <pc:docMk/>
          <pc:sldMk cId="4262449187" sldId="265"/>
        </pc:sldMkLst>
      </pc:sldChg>
      <pc:sldChg chg="addSp delSp modSp add mod modNotesTx">
        <pc:chgData name="Davide Bossi" userId="5f2cf95e-f104-4492-bfb1-06d1b33de75d" providerId="ADAL" clId="{D2DD120D-1315-40DA-9BC4-995859851736}" dt="2025-07-24T11:06:21.881" v="1231" actId="1076"/>
        <pc:sldMkLst>
          <pc:docMk/>
          <pc:sldMk cId="3608772654" sldId="266"/>
        </pc:sldMkLst>
      </pc:sldChg>
      <pc:sldChg chg="delSp add">
        <pc:chgData name="Davide Bossi" userId="5f2cf95e-f104-4492-bfb1-06d1b33de75d" providerId="ADAL" clId="{D2DD120D-1315-40DA-9BC4-995859851736}" dt="2025-07-23T15:08:41.340" v="982" actId="478"/>
        <pc:sldMkLst>
          <pc:docMk/>
          <pc:sldMk cId="3128531774" sldId="267"/>
        </pc:sldMkLst>
      </pc:sldChg>
    </pc:docChg>
  </pc:docChgLst>
  <pc:docChgLst>
    <pc:chgData name="Davide Bossi" userId="5f2cf95e-f104-4492-bfb1-06d1b33de75d" providerId="ADAL" clId="{8E5FDBC4-4F32-4ACC-914A-E7B960920CA2}"/>
    <pc:docChg chg="undo redo custSel addSld modSld">
      <pc:chgData name="Davide Bossi" userId="5f2cf95e-f104-4492-bfb1-06d1b33de75d" providerId="ADAL" clId="{8E5FDBC4-4F32-4ACC-914A-E7B960920CA2}" dt="2025-05-04T13:02:51.965" v="597" actId="478"/>
      <pc:docMkLst>
        <pc:docMk/>
      </pc:docMkLst>
      <pc:sldChg chg="modSp mod">
        <pc:chgData name="Davide Bossi" userId="5f2cf95e-f104-4492-bfb1-06d1b33de75d" providerId="ADAL" clId="{8E5FDBC4-4F32-4ACC-914A-E7B960920CA2}" dt="2025-05-04T12:28:19.164" v="17" actId="6549"/>
        <pc:sldMkLst>
          <pc:docMk/>
          <pc:sldMk cId="1437842070" sldId="256"/>
        </pc:sldMkLst>
      </pc:sldChg>
      <pc:sldChg chg="addSp modSp">
        <pc:chgData name="Davide Bossi" userId="5f2cf95e-f104-4492-bfb1-06d1b33de75d" providerId="ADAL" clId="{8E5FDBC4-4F32-4ACC-914A-E7B960920CA2}" dt="2025-05-04T12:48:01.814" v="452"/>
        <pc:sldMkLst>
          <pc:docMk/>
          <pc:sldMk cId="751720878" sldId="258"/>
        </pc:sldMkLst>
      </pc:sldChg>
      <pc:sldChg chg="addSp delSp modSp add mod">
        <pc:chgData name="Davide Bossi" userId="5f2cf95e-f104-4492-bfb1-06d1b33de75d" providerId="ADAL" clId="{8E5FDBC4-4F32-4ACC-914A-E7B960920CA2}" dt="2025-05-04T13:02:51.965" v="597" actId="478"/>
        <pc:sldMkLst>
          <pc:docMk/>
          <pc:sldMk cId="3598596748" sldId="25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A1FCC-7491-4F08-B9C5-5A95AE168567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CH"/>
        </a:p>
      </dgm:t>
    </dgm:pt>
    <dgm:pt modelId="{5398EA52-5F7E-4D62-9721-46E6FA4E05F8}">
      <dgm:prSet phldrT="[Text]" phldr="0" custT="1"/>
      <dgm:spPr/>
      <dgm:t>
        <a:bodyPr/>
        <a:lstStyle/>
        <a:p>
          <a:r>
            <a:rPr lang="de-DE" sz="2000" b="1" dirty="0"/>
            <a:t>Anwendung</a:t>
          </a:r>
          <a:endParaRPr lang="de-CH" sz="2000" b="1" dirty="0"/>
        </a:p>
      </dgm:t>
    </dgm:pt>
    <dgm:pt modelId="{8D51D9EF-86D1-46BF-B9F6-8C0A8562EA02}" type="parTrans" cxnId="{48F63704-8EC0-4D3E-820A-AD3EF1836D39}">
      <dgm:prSet/>
      <dgm:spPr/>
      <dgm:t>
        <a:bodyPr/>
        <a:lstStyle/>
        <a:p>
          <a:endParaRPr lang="de-CH" sz="2000" b="0"/>
        </a:p>
      </dgm:t>
    </dgm:pt>
    <dgm:pt modelId="{DEBEE7EE-6EE9-4326-BB57-12884AED2BD3}" type="sibTrans" cxnId="{48F63704-8EC0-4D3E-820A-AD3EF1836D39}">
      <dgm:prSet/>
      <dgm:spPr/>
      <dgm:t>
        <a:bodyPr/>
        <a:lstStyle/>
        <a:p>
          <a:endParaRPr lang="de-CH" sz="2000" b="0"/>
        </a:p>
      </dgm:t>
    </dgm:pt>
    <dgm:pt modelId="{FC6B511A-C23B-40FA-97BA-DACA26A67939}">
      <dgm:prSet phldrT="[Text]" phldr="0" custT="1"/>
      <dgm:spPr/>
      <dgm:t>
        <a:bodyPr/>
        <a:lstStyle/>
        <a:p>
          <a:r>
            <a:rPr lang="de-DE" sz="1800" b="0" dirty="0"/>
            <a:t>Mumble</a:t>
          </a:r>
          <a:endParaRPr lang="de-CH" sz="2000" b="0" dirty="0"/>
        </a:p>
      </dgm:t>
    </dgm:pt>
    <dgm:pt modelId="{EAD65603-4D06-44FD-9947-664723D3614D}" type="parTrans" cxnId="{69CF5724-5E46-4D53-95DF-D46521A29FFF}">
      <dgm:prSet/>
      <dgm:spPr/>
      <dgm:t>
        <a:bodyPr/>
        <a:lstStyle/>
        <a:p>
          <a:endParaRPr lang="de-CH" sz="2000" b="0"/>
        </a:p>
      </dgm:t>
    </dgm:pt>
    <dgm:pt modelId="{676EAC00-4824-49AD-A3C0-7DA7525E116B}" type="sibTrans" cxnId="{69CF5724-5E46-4D53-95DF-D46521A29FFF}">
      <dgm:prSet/>
      <dgm:spPr/>
      <dgm:t>
        <a:bodyPr/>
        <a:lstStyle/>
        <a:p>
          <a:endParaRPr lang="de-CH" sz="2000" b="0"/>
        </a:p>
      </dgm:t>
    </dgm:pt>
    <dgm:pt modelId="{2D799063-FAF3-4B87-A615-1546ED2BFE09}">
      <dgm:prSet phldrT="[Text]" phldr="0" custT="1"/>
      <dgm:spPr/>
      <dgm:t>
        <a:bodyPr/>
        <a:lstStyle/>
        <a:p>
          <a:r>
            <a:rPr lang="de-DE" sz="2000" b="1" dirty="0"/>
            <a:t>Soundserver</a:t>
          </a:r>
          <a:endParaRPr lang="de-CH" sz="2000" b="1" dirty="0"/>
        </a:p>
      </dgm:t>
    </dgm:pt>
    <dgm:pt modelId="{B9C443C5-81AF-4851-8504-492B8E78FB5F}" type="parTrans" cxnId="{20BA3E26-8A52-45FC-94E3-51736ECAD31D}">
      <dgm:prSet/>
      <dgm:spPr/>
      <dgm:t>
        <a:bodyPr/>
        <a:lstStyle/>
        <a:p>
          <a:endParaRPr lang="de-CH" sz="2000" b="0"/>
        </a:p>
      </dgm:t>
    </dgm:pt>
    <dgm:pt modelId="{56961779-5229-4962-95F0-38FEB4BB1503}" type="sibTrans" cxnId="{20BA3E26-8A52-45FC-94E3-51736ECAD31D}">
      <dgm:prSet/>
      <dgm:spPr/>
      <dgm:t>
        <a:bodyPr/>
        <a:lstStyle/>
        <a:p>
          <a:endParaRPr lang="de-CH" sz="2000" b="0"/>
        </a:p>
      </dgm:t>
    </dgm:pt>
    <dgm:pt modelId="{D53982D3-53E0-447E-BACF-B7BCC6713C3E}">
      <dgm:prSet phldrT="[Text]" phldr="0" custT="1"/>
      <dgm:spPr/>
      <dgm:t>
        <a:bodyPr/>
        <a:lstStyle/>
        <a:p>
          <a:r>
            <a:rPr lang="de-DE" sz="1800" b="0" dirty="0" err="1"/>
            <a:t>PulseAudio</a:t>
          </a:r>
          <a:endParaRPr lang="de-CH" sz="2000" b="0" dirty="0"/>
        </a:p>
      </dgm:t>
    </dgm:pt>
    <dgm:pt modelId="{18FCDCF8-9CAC-46CF-B162-FE93D8685029}" type="parTrans" cxnId="{18EF1ED7-8F22-4337-BCAB-87F233EF1983}">
      <dgm:prSet/>
      <dgm:spPr/>
      <dgm:t>
        <a:bodyPr/>
        <a:lstStyle/>
        <a:p>
          <a:endParaRPr lang="de-CH" sz="2000" b="0"/>
        </a:p>
      </dgm:t>
    </dgm:pt>
    <dgm:pt modelId="{5FC31A69-9129-400E-B272-30BF9996C380}" type="sibTrans" cxnId="{18EF1ED7-8F22-4337-BCAB-87F233EF1983}">
      <dgm:prSet/>
      <dgm:spPr/>
      <dgm:t>
        <a:bodyPr/>
        <a:lstStyle/>
        <a:p>
          <a:endParaRPr lang="de-CH" sz="2000" b="0"/>
        </a:p>
      </dgm:t>
    </dgm:pt>
    <dgm:pt modelId="{6B76765B-4932-43D4-81D8-E978B258A87C}">
      <dgm:prSet phldrT="[Text]" custT="1"/>
      <dgm:spPr/>
      <dgm:t>
        <a:bodyPr/>
        <a:lstStyle/>
        <a:p>
          <a:r>
            <a:rPr lang="de-CH" sz="2000" b="1" dirty="0"/>
            <a:t>ALSA</a:t>
          </a:r>
        </a:p>
      </dgm:t>
    </dgm:pt>
    <dgm:pt modelId="{4E60CB9E-203B-4951-862E-D781BA5FCECD}" type="parTrans" cxnId="{9C2F93F9-FD42-4796-92D1-58A07CF2B73F}">
      <dgm:prSet/>
      <dgm:spPr/>
      <dgm:t>
        <a:bodyPr/>
        <a:lstStyle/>
        <a:p>
          <a:endParaRPr lang="de-CH" sz="2000" b="0"/>
        </a:p>
      </dgm:t>
    </dgm:pt>
    <dgm:pt modelId="{E04AE6B4-0908-4C8B-88A2-889397D204E8}" type="sibTrans" cxnId="{9C2F93F9-FD42-4796-92D1-58A07CF2B73F}">
      <dgm:prSet/>
      <dgm:spPr/>
      <dgm:t>
        <a:bodyPr/>
        <a:lstStyle/>
        <a:p>
          <a:endParaRPr lang="de-CH" sz="2000" b="0"/>
        </a:p>
      </dgm:t>
    </dgm:pt>
    <dgm:pt modelId="{4C7F70C0-1AA9-4075-802E-A444C6FE1187}">
      <dgm:prSet phldrT="[Text]" custT="1"/>
      <dgm:spPr/>
      <dgm:t>
        <a:bodyPr/>
        <a:lstStyle/>
        <a:p>
          <a:r>
            <a:rPr lang="de-CH" sz="1800" b="0" dirty="0"/>
            <a:t>User-Space und </a:t>
          </a:r>
          <a:r>
            <a:rPr lang="de-CH" sz="1800" b="0" dirty="0" err="1"/>
            <a:t>libasound</a:t>
          </a:r>
          <a:endParaRPr lang="de-CH" sz="1800" b="0" dirty="0"/>
        </a:p>
      </dgm:t>
    </dgm:pt>
    <dgm:pt modelId="{A583F4F3-7267-401E-A07F-766209658441}" type="parTrans" cxnId="{35359BB5-4EAE-461F-AC08-B87278BB5A0B}">
      <dgm:prSet/>
      <dgm:spPr/>
      <dgm:t>
        <a:bodyPr/>
        <a:lstStyle/>
        <a:p>
          <a:endParaRPr lang="de-CH" sz="2000" b="0"/>
        </a:p>
      </dgm:t>
    </dgm:pt>
    <dgm:pt modelId="{52458F3A-FB35-4774-86F9-04ED755C077E}" type="sibTrans" cxnId="{35359BB5-4EAE-461F-AC08-B87278BB5A0B}">
      <dgm:prSet/>
      <dgm:spPr/>
      <dgm:t>
        <a:bodyPr/>
        <a:lstStyle/>
        <a:p>
          <a:endParaRPr lang="de-CH" sz="2000" b="0"/>
        </a:p>
      </dgm:t>
    </dgm:pt>
    <dgm:pt modelId="{BC7D033B-85DD-4BCC-904C-CB826CC3000E}">
      <dgm:prSet phldrT="[Text]" phldr="0" custT="1"/>
      <dgm:spPr/>
      <dgm:t>
        <a:bodyPr/>
        <a:lstStyle/>
        <a:p>
          <a:r>
            <a:rPr lang="de-CH" sz="2000" b="1" dirty="0"/>
            <a:t>ALSA Kernel-Treiber</a:t>
          </a:r>
        </a:p>
      </dgm:t>
    </dgm:pt>
    <dgm:pt modelId="{3A58FEC6-DC17-4D82-8D04-0FD842878932}" type="parTrans" cxnId="{22C89C4D-C16E-4075-973E-4F63537BE57D}">
      <dgm:prSet/>
      <dgm:spPr/>
      <dgm:t>
        <a:bodyPr/>
        <a:lstStyle/>
        <a:p>
          <a:endParaRPr lang="de-CH" sz="2000" b="0"/>
        </a:p>
      </dgm:t>
    </dgm:pt>
    <dgm:pt modelId="{7140009C-1ED3-4ED7-8CCE-70565396D90D}" type="sibTrans" cxnId="{22C89C4D-C16E-4075-973E-4F63537BE57D}">
      <dgm:prSet/>
      <dgm:spPr/>
      <dgm:t>
        <a:bodyPr/>
        <a:lstStyle/>
        <a:p>
          <a:endParaRPr lang="de-CH" sz="2000" b="0"/>
        </a:p>
      </dgm:t>
    </dgm:pt>
    <dgm:pt modelId="{38AAC181-1EEA-408E-A2B3-5A5F1755D0E7}">
      <dgm:prSet phldrT="[Text]" phldr="0" custT="1"/>
      <dgm:spPr/>
      <dgm:t>
        <a:bodyPr/>
        <a:lstStyle/>
        <a:p>
          <a:r>
            <a:rPr lang="de-CH" sz="1800" b="0" dirty="0"/>
            <a:t>snd-soc-wm8960</a:t>
          </a:r>
        </a:p>
      </dgm:t>
    </dgm:pt>
    <dgm:pt modelId="{AE320C2B-4FDD-4E6A-98A3-BBFF9887D466}" type="parTrans" cxnId="{4E1DCE9A-ED11-49C5-A68E-357984C46A62}">
      <dgm:prSet/>
      <dgm:spPr/>
      <dgm:t>
        <a:bodyPr/>
        <a:lstStyle/>
        <a:p>
          <a:endParaRPr lang="de-CH" sz="2000" b="0"/>
        </a:p>
      </dgm:t>
    </dgm:pt>
    <dgm:pt modelId="{B890EE6C-C3BB-4FBD-AF21-645F0D890B77}" type="sibTrans" cxnId="{4E1DCE9A-ED11-49C5-A68E-357984C46A62}">
      <dgm:prSet/>
      <dgm:spPr/>
      <dgm:t>
        <a:bodyPr/>
        <a:lstStyle/>
        <a:p>
          <a:endParaRPr lang="de-CH" sz="2000" b="0"/>
        </a:p>
      </dgm:t>
    </dgm:pt>
    <dgm:pt modelId="{99FFFC6F-A905-4591-BC86-FE5CF1812CBC}">
      <dgm:prSet phldrT="[Text]" phldr="0" custT="1"/>
      <dgm:spPr/>
      <dgm:t>
        <a:bodyPr/>
        <a:lstStyle/>
        <a:p>
          <a:r>
            <a:rPr lang="de-CH" sz="2000" b="1" dirty="0"/>
            <a:t>Audio Codec / Hardware</a:t>
          </a:r>
        </a:p>
      </dgm:t>
    </dgm:pt>
    <dgm:pt modelId="{99D9B454-B0A7-42AC-819C-26E2E635E64B}" type="parTrans" cxnId="{3B8EEF8A-E28A-4718-A800-360BA6C8B04C}">
      <dgm:prSet/>
      <dgm:spPr/>
      <dgm:t>
        <a:bodyPr/>
        <a:lstStyle/>
        <a:p>
          <a:endParaRPr lang="de-CH" sz="2000" b="0"/>
        </a:p>
      </dgm:t>
    </dgm:pt>
    <dgm:pt modelId="{81DA2A67-EC80-4AD7-861C-B50552B62E62}" type="sibTrans" cxnId="{3B8EEF8A-E28A-4718-A800-360BA6C8B04C}">
      <dgm:prSet/>
      <dgm:spPr/>
      <dgm:t>
        <a:bodyPr/>
        <a:lstStyle/>
        <a:p>
          <a:endParaRPr lang="de-CH" sz="2000" b="0"/>
        </a:p>
      </dgm:t>
    </dgm:pt>
    <dgm:pt modelId="{EA48EC6E-9C4F-4755-B34A-4CC078126B0D}">
      <dgm:prSet phldrT="[Text]" phldr="0" custT="1"/>
      <dgm:spPr/>
      <dgm:t>
        <a:bodyPr/>
        <a:lstStyle/>
        <a:p>
          <a:r>
            <a:rPr lang="de-CH" sz="1800" b="0" dirty="0"/>
            <a:t>WM8960 HAT</a:t>
          </a:r>
        </a:p>
      </dgm:t>
    </dgm:pt>
    <dgm:pt modelId="{1C9BDDE5-7EC5-46EF-8032-6BB55A152C84}" type="parTrans" cxnId="{9DB6B542-B638-4153-B889-CA2A365A94CE}">
      <dgm:prSet/>
      <dgm:spPr/>
      <dgm:t>
        <a:bodyPr/>
        <a:lstStyle/>
        <a:p>
          <a:endParaRPr lang="de-CH" sz="2000" b="0"/>
        </a:p>
      </dgm:t>
    </dgm:pt>
    <dgm:pt modelId="{9C271F08-01DC-4405-877E-C80B396E10F3}" type="sibTrans" cxnId="{9DB6B542-B638-4153-B889-CA2A365A94CE}">
      <dgm:prSet/>
      <dgm:spPr/>
      <dgm:t>
        <a:bodyPr/>
        <a:lstStyle/>
        <a:p>
          <a:endParaRPr lang="de-CH" sz="2000" b="0"/>
        </a:p>
      </dgm:t>
    </dgm:pt>
    <dgm:pt modelId="{13415CDD-847E-425C-925D-A15C59EFB186}" type="pres">
      <dgm:prSet presAssocID="{111A1FCC-7491-4F08-B9C5-5A95AE168567}" presName="Name0" presStyleCnt="0">
        <dgm:presLayoutVars>
          <dgm:dir/>
          <dgm:animLvl val="lvl"/>
          <dgm:resizeHandles val="exact"/>
        </dgm:presLayoutVars>
      </dgm:prSet>
      <dgm:spPr/>
    </dgm:pt>
    <dgm:pt modelId="{FE750BF7-B402-4CA1-99CA-C7F69A2EC73A}" type="pres">
      <dgm:prSet presAssocID="{99FFFC6F-A905-4591-BC86-FE5CF1812CBC}" presName="boxAndChildren" presStyleCnt="0"/>
      <dgm:spPr/>
    </dgm:pt>
    <dgm:pt modelId="{BCC9A5C4-AAD0-451F-995B-4D21843A6677}" type="pres">
      <dgm:prSet presAssocID="{99FFFC6F-A905-4591-BC86-FE5CF1812CBC}" presName="parentTextBox" presStyleLbl="node1" presStyleIdx="0" presStyleCnt="5"/>
      <dgm:spPr/>
    </dgm:pt>
    <dgm:pt modelId="{7DBC3CC3-0E55-4EAA-981A-E65B38C4F574}" type="pres">
      <dgm:prSet presAssocID="{99FFFC6F-A905-4591-BC86-FE5CF1812CBC}" presName="entireBox" presStyleLbl="node1" presStyleIdx="0" presStyleCnt="5"/>
      <dgm:spPr/>
    </dgm:pt>
    <dgm:pt modelId="{FE8DEC42-40DD-4DAC-8F1B-CE1246BA4960}" type="pres">
      <dgm:prSet presAssocID="{99FFFC6F-A905-4591-BC86-FE5CF1812CBC}" presName="descendantBox" presStyleCnt="0"/>
      <dgm:spPr/>
    </dgm:pt>
    <dgm:pt modelId="{D3AC0C30-7257-4032-B303-D0DDE58100F1}" type="pres">
      <dgm:prSet presAssocID="{EA48EC6E-9C4F-4755-B34A-4CC078126B0D}" presName="childTextBox" presStyleLbl="fgAccFollowNode1" presStyleIdx="0" presStyleCnt="5">
        <dgm:presLayoutVars>
          <dgm:bulletEnabled val="1"/>
        </dgm:presLayoutVars>
      </dgm:prSet>
      <dgm:spPr/>
    </dgm:pt>
    <dgm:pt modelId="{E03FCFF4-FF2E-4BE6-916D-BE79627585FA}" type="pres">
      <dgm:prSet presAssocID="{7140009C-1ED3-4ED7-8CCE-70565396D90D}" presName="sp" presStyleCnt="0"/>
      <dgm:spPr/>
    </dgm:pt>
    <dgm:pt modelId="{CD284505-501B-44BD-8E45-01AC2E2F065D}" type="pres">
      <dgm:prSet presAssocID="{BC7D033B-85DD-4BCC-904C-CB826CC3000E}" presName="arrowAndChildren" presStyleCnt="0"/>
      <dgm:spPr/>
    </dgm:pt>
    <dgm:pt modelId="{FA4657FA-AFFC-47FA-8DEC-52E61662E2C1}" type="pres">
      <dgm:prSet presAssocID="{BC7D033B-85DD-4BCC-904C-CB826CC3000E}" presName="parentTextArrow" presStyleLbl="node1" presStyleIdx="0" presStyleCnt="5"/>
      <dgm:spPr/>
    </dgm:pt>
    <dgm:pt modelId="{AE196E47-DA4B-4992-89B9-193839F1A5E5}" type="pres">
      <dgm:prSet presAssocID="{BC7D033B-85DD-4BCC-904C-CB826CC3000E}" presName="arrow" presStyleLbl="node1" presStyleIdx="1" presStyleCnt="5"/>
      <dgm:spPr/>
    </dgm:pt>
    <dgm:pt modelId="{9F66FD59-86FB-4CCA-A441-F33824C51A82}" type="pres">
      <dgm:prSet presAssocID="{BC7D033B-85DD-4BCC-904C-CB826CC3000E}" presName="descendantArrow" presStyleCnt="0"/>
      <dgm:spPr/>
    </dgm:pt>
    <dgm:pt modelId="{239B5D25-E1E4-48CE-A28D-B0B6440B4381}" type="pres">
      <dgm:prSet presAssocID="{38AAC181-1EEA-408E-A2B3-5A5F1755D0E7}" presName="childTextArrow" presStyleLbl="fgAccFollowNode1" presStyleIdx="1" presStyleCnt="5">
        <dgm:presLayoutVars>
          <dgm:bulletEnabled val="1"/>
        </dgm:presLayoutVars>
      </dgm:prSet>
      <dgm:spPr/>
    </dgm:pt>
    <dgm:pt modelId="{4FFD5C60-B726-41C8-9C76-E2FB21A6DCFF}" type="pres">
      <dgm:prSet presAssocID="{E04AE6B4-0908-4C8B-88A2-889397D204E8}" presName="sp" presStyleCnt="0"/>
      <dgm:spPr/>
    </dgm:pt>
    <dgm:pt modelId="{8904892A-0CBA-4FA6-9352-B131C5DBEEC5}" type="pres">
      <dgm:prSet presAssocID="{6B76765B-4932-43D4-81D8-E978B258A87C}" presName="arrowAndChildren" presStyleCnt="0"/>
      <dgm:spPr/>
    </dgm:pt>
    <dgm:pt modelId="{9B985374-FAB3-4EF4-911E-FB56DB7AB7E9}" type="pres">
      <dgm:prSet presAssocID="{6B76765B-4932-43D4-81D8-E978B258A87C}" presName="parentTextArrow" presStyleLbl="node1" presStyleIdx="1" presStyleCnt="5"/>
      <dgm:spPr/>
    </dgm:pt>
    <dgm:pt modelId="{98094868-EF7E-4706-95A9-51EAB92A95D8}" type="pres">
      <dgm:prSet presAssocID="{6B76765B-4932-43D4-81D8-E978B258A87C}" presName="arrow" presStyleLbl="node1" presStyleIdx="2" presStyleCnt="5"/>
      <dgm:spPr/>
    </dgm:pt>
    <dgm:pt modelId="{BCD9EA5E-986B-4FBC-BBE0-2400CB39DCCC}" type="pres">
      <dgm:prSet presAssocID="{6B76765B-4932-43D4-81D8-E978B258A87C}" presName="descendantArrow" presStyleCnt="0"/>
      <dgm:spPr/>
    </dgm:pt>
    <dgm:pt modelId="{E6182A25-6E1C-44CE-9831-F43C5A1A32DF}" type="pres">
      <dgm:prSet presAssocID="{4C7F70C0-1AA9-4075-802E-A444C6FE1187}" presName="childTextArrow" presStyleLbl="fgAccFollowNode1" presStyleIdx="2" presStyleCnt="5">
        <dgm:presLayoutVars>
          <dgm:bulletEnabled val="1"/>
        </dgm:presLayoutVars>
      </dgm:prSet>
      <dgm:spPr/>
    </dgm:pt>
    <dgm:pt modelId="{10873D19-CD0A-46EC-96B7-8E4F863D0BD7}" type="pres">
      <dgm:prSet presAssocID="{56961779-5229-4962-95F0-38FEB4BB1503}" presName="sp" presStyleCnt="0"/>
      <dgm:spPr/>
    </dgm:pt>
    <dgm:pt modelId="{11CAC091-1274-42A9-8EFA-22AF6906760A}" type="pres">
      <dgm:prSet presAssocID="{2D799063-FAF3-4B87-A615-1546ED2BFE09}" presName="arrowAndChildren" presStyleCnt="0"/>
      <dgm:spPr/>
    </dgm:pt>
    <dgm:pt modelId="{27C301CD-07EA-49DE-9941-F7542FEE8658}" type="pres">
      <dgm:prSet presAssocID="{2D799063-FAF3-4B87-A615-1546ED2BFE09}" presName="parentTextArrow" presStyleLbl="node1" presStyleIdx="2" presStyleCnt="5"/>
      <dgm:spPr/>
    </dgm:pt>
    <dgm:pt modelId="{A5BA44C4-2BBD-4440-820F-1D21B2D0067A}" type="pres">
      <dgm:prSet presAssocID="{2D799063-FAF3-4B87-A615-1546ED2BFE09}" presName="arrow" presStyleLbl="node1" presStyleIdx="3" presStyleCnt="5"/>
      <dgm:spPr/>
    </dgm:pt>
    <dgm:pt modelId="{0991CF81-449A-46AF-BA33-17B94B6E3952}" type="pres">
      <dgm:prSet presAssocID="{2D799063-FAF3-4B87-A615-1546ED2BFE09}" presName="descendantArrow" presStyleCnt="0"/>
      <dgm:spPr/>
    </dgm:pt>
    <dgm:pt modelId="{93BB7BEF-C52B-44E0-A8D8-D2B2E37E944B}" type="pres">
      <dgm:prSet presAssocID="{D53982D3-53E0-447E-BACF-B7BCC6713C3E}" presName="childTextArrow" presStyleLbl="fgAccFollowNode1" presStyleIdx="3" presStyleCnt="5">
        <dgm:presLayoutVars>
          <dgm:bulletEnabled val="1"/>
        </dgm:presLayoutVars>
      </dgm:prSet>
      <dgm:spPr/>
    </dgm:pt>
    <dgm:pt modelId="{0476C88E-8292-4E32-B864-8F8109D692B4}" type="pres">
      <dgm:prSet presAssocID="{DEBEE7EE-6EE9-4326-BB57-12884AED2BD3}" presName="sp" presStyleCnt="0"/>
      <dgm:spPr/>
    </dgm:pt>
    <dgm:pt modelId="{0036B7E1-90AD-4E2A-9D24-EADA40CB847B}" type="pres">
      <dgm:prSet presAssocID="{5398EA52-5F7E-4D62-9721-46E6FA4E05F8}" presName="arrowAndChildren" presStyleCnt="0"/>
      <dgm:spPr/>
    </dgm:pt>
    <dgm:pt modelId="{624E8463-E9A8-4AC0-BB09-CD57B93B07BE}" type="pres">
      <dgm:prSet presAssocID="{5398EA52-5F7E-4D62-9721-46E6FA4E05F8}" presName="parentTextArrow" presStyleLbl="node1" presStyleIdx="3" presStyleCnt="5"/>
      <dgm:spPr/>
    </dgm:pt>
    <dgm:pt modelId="{F5A07A86-3092-45AE-8DA9-C35316362645}" type="pres">
      <dgm:prSet presAssocID="{5398EA52-5F7E-4D62-9721-46E6FA4E05F8}" presName="arrow" presStyleLbl="node1" presStyleIdx="4" presStyleCnt="5"/>
      <dgm:spPr/>
    </dgm:pt>
    <dgm:pt modelId="{A725102E-B78B-4178-AC10-AC0C790A785C}" type="pres">
      <dgm:prSet presAssocID="{5398EA52-5F7E-4D62-9721-46E6FA4E05F8}" presName="descendantArrow" presStyleCnt="0"/>
      <dgm:spPr/>
    </dgm:pt>
    <dgm:pt modelId="{7E340573-8A19-4DE8-9100-35BF4DB52D5E}" type="pres">
      <dgm:prSet presAssocID="{FC6B511A-C23B-40FA-97BA-DACA26A67939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48F63704-8EC0-4D3E-820A-AD3EF1836D39}" srcId="{111A1FCC-7491-4F08-B9C5-5A95AE168567}" destId="{5398EA52-5F7E-4D62-9721-46E6FA4E05F8}" srcOrd="0" destOrd="0" parTransId="{8D51D9EF-86D1-46BF-B9F6-8C0A8562EA02}" sibTransId="{DEBEE7EE-6EE9-4326-BB57-12884AED2BD3}"/>
    <dgm:cxn modelId="{DEA40106-83A6-42EA-8DFA-8FE291150A48}" type="presOf" srcId="{6B76765B-4932-43D4-81D8-E978B258A87C}" destId="{9B985374-FAB3-4EF4-911E-FB56DB7AB7E9}" srcOrd="0" destOrd="0" presId="urn:microsoft.com/office/officeart/2005/8/layout/process4"/>
    <dgm:cxn modelId="{BB02FB19-BE63-4D0B-8D22-61A15A771F47}" type="presOf" srcId="{D53982D3-53E0-447E-BACF-B7BCC6713C3E}" destId="{93BB7BEF-C52B-44E0-A8D8-D2B2E37E944B}" srcOrd="0" destOrd="0" presId="urn:microsoft.com/office/officeart/2005/8/layout/process4"/>
    <dgm:cxn modelId="{69CF5724-5E46-4D53-95DF-D46521A29FFF}" srcId="{5398EA52-5F7E-4D62-9721-46E6FA4E05F8}" destId="{FC6B511A-C23B-40FA-97BA-DACA26A67939}" srcOrd="0" destOrd="0" parTransId="{EAD65603-4D06-44FD-9947-664723D3614D}" sibTransId="{676EAC00-4824-49AD-A3C0-7DA7525E116B}"/>
    <dgm:cxn modelId="{20BA3E26-8A52-45FC-94E3-51736ECAD31D}" srcId="{111A1FCC-7491-4F08-B9C5-5A95AE168567}" destId="{2D799063-FAF3-4B87-A615-1546ED2BFE09}" srcOrd="1" destOrd="0" parTransId="{B9C443C5-81AF-4851-8504-492B8E78FB5F}" sibTransId="{56961779-5229-4962-95F0-38FEB4BB1503}"/>
    <dgm:cxn modelId="{DFE6C02B-068E-4481-AA72-5DDA22990F3E}" type="presOf" srcId="{BC7D033B-85DD-4BCC-904C-CB826CC3000E}" destId="{FA4657FA-AFFC-47FA-8DEC-52E61662E2C1}" srcOrd="0" destOrd="0" presId="urn:microsoft.com/office/officeart/2005/8/layout/process4"/>
    <dgm:cxn modelId="{82A5FA2E-BA11-42FB-A626-1A011E69D749}" type="presOf" srcId="{6B76765B-4932-43D4-81D8-E978B258A87C}" destId="{98094868-EF7E-4706-95A9-51EAB92A95D8}" srcOrd="1" destOrd="0" presId="urn:microsoft.com/office/officeart/2005/8/layout/process4"/>
    <dgm:cxn modelId="{EA1DFD3E-4BFA-44F4-82BC-86CD846086B4}" type="presOf" srcId="{5398EA52-5F7E-4D62-9721-46E6FA4E05F8}" destId="{624E8463-E9A8-4AC0-BB09-CD57B93B07BE}" srcOrd="0" destOrd="0" presId="urn:microsoft.com/office/officeart/2005/8/layout/process4"/>
    <dgm:cxn modelId="{D6483B61-92C2-4A8D-A8B6-CC51E39CFB92}" type="presOf" srcId="{111A1FCC-7491-4F08-B9C5-5A95AE168567}" destId="{13415CDD-847E-425C-925D-A15C59EFB186}" srcOrd="0" destOrd="0" presId="urn:microsoft.com/office/officeart/2005/8/layout/process4"/>
    <dgm:cxn modelId="{9DB6B542-B638-4153-B889-CA2A365A94CE}" srcId="{99FFFC6F-A905-4591-BC86-FE5CF1812CBC}" destId="{EA48EC6E-9C4F-4755-B34A-4CC078126B0D}" srcOrd="0" destOrd="0" parTransId="{1C9BDDE5-7EC5-46EF-8032-6BB55A152C84}" sibTransId="{9C271F08-01DC-4405-877E-C80B396E10F3}"/>
    <dgm:cxn modelId="{CE9A2A49-477E-41EC-B101-3C55B701DB0E}" type="presOf" srcId="{FC6B511A-C23B-40FA-97BA-DACA26A67939}" destId="{7E340573-8A19-4DE8-9100-35BF4DB52D5E}" srcOrd="0" destOrd="0" presId="urn:microsoft.com/office/officeart/2005/8/layout/process4"/>
    <dgm:cxn modelId="{22C89C4D-C16E-4075-973E-4F63537BE57D}" srcId="{111A1FCC-7491-4F08-B9C5-5A95AE168567}" destId="{BC7D033B-85DD-4BCC-904C-CB826CC3000E}" srcOrd="3" destOrd="0" parTransId="{3A58FEC6-DC17-4D82-8D04-0FD842878932}" sibTransId="{7140009C-1ED3-4ED7-8CCE-70565396D90D}"/>
    <dgm:cxn modelId="{27AF2975-CFC4-4A16-9231-5D6FE089C78D}" type="presOf" srcId="{BC7D033B-85DD-4BCC-904C-CB826CC3000E}" destId="{AE196E47-DA4B-4992-89B9-193839F1A5E5}" srcOrd="1" destOrd="0" presId="urn:microsoft.com/office/officeart/2005/8/layout/process4"/>
    <dgm:cxn modelId="{7EE3057D-6FB8-4831-AEBD-59DB2C674DD7}" type="presOf" srcId="{99FFFC6F-A905-4591-BC86-FE5CF1812CBC}" destId="{BCC9A5C4-AAD0-451F-995B-4D21843A6677}" srcOrd="0" destOrd="0" presId="urn:microsoft.com/office/officeart/2005/8/layout/process4"/>
    <dgm:cxn modelId="{3B8EEF8A-E28A-4718-A800-360BA6C8B04C}" srcId="{111A1FCC-7491-4F08-B9C5-5A95AE168567}" destId="{99FFFC6F-A905-4591-BC86-FE5CF1812CBC}" srcOrd="4" destOrd="0" parTransId="{99D9B454-B0A7-42AC-819C-26E2E635E64B}" sibTransId="{81DA2A67-EC80-4AD7-861C-B50552B62E62}"/>
    <dgm:cxn modelId="{F30C6791-DEE2-4664-AF19-F41901F8947D}" type="presOf" srcId="{EA48EC6E-9C4F-4755-B34A-4CC078126B0D}" destId="{D3AC0C30-7257-4032-B303-D0DDE58100F1}" srcOrd="0" destOrd="0" presId="urn:microsoft.com/office/officeart/2005/8/layout/process4"/>
    <dgm:cxn modelId="{379D7D97-DFE7-4C4B-9848-6EB7A3F3BE15}" type="presOf" srcId="{2D799063-FAF3-4B87-A615-1546ED2BFE09}" destId="{A5BA44C4-2BBD-4440-820F-1D21B2D0067A}" srcOrd="1" destOrd="0" presId="urn:microsoft.com/office/officeart/2005/8/layout/process4"/>
    <dgm:cxn modelId="{4E1DCE9A-ED11-49C5-A68E-357984C46A62}" srcId="{BC7D033B-85DD-4BCC-904C-CB826CC3000E}" destId="{38AAC181-1EEA-408E-A2B3-5A5F1755D0E7}" srcOrd="0" destOrd="0" parTransId="{AE320C2B-4FDD-4E6A-98A3-BBFF9887D466}" sibTransId="{B890EE6C-C3BB-4FBD-AF21-645F0D890B77}"/>
    <dgm:cxn modelId="{35359BB5-4EAE-461F-AC08-B87278BB5A0B}" srcId="{6B76765B-4932-43D4-81D8-E978B258A87C}" destId="{4C7F70C0-1AA9-4075-802E-A444C6FE1187}" srcOrd="0" destOrd="0" parTransId="{A583F4F3-7267-401E-A07F-766209658441}" sibTransId="{52458F3A-FB35-4774-86F9-04ED755C077E}"/>
    <dgm:cxn modelId="{18EF1ED7-8F22-4337-BCAB-87F233EF1983}" srcId="{2D799063-FAF3-4B87-A615-1546ED2BFE09}" destId="{D53982D3-53E0-447E-BACF-B7BCC6713C3E}" srcOrd="0" destOrd="0" parTransId="{18FCDCF8-9CAC-46CF-B162-FE93D8685029}" sibTransId="{5FC31A69-9129-400E-B272-30BF9996C380}"/>
    <dgm:cxn modelId="{49F099D7-1AEE-431F-9692-451CD2D2B4BB}" type="presOf" srcId="{38AAC181-1EEA-408E-A2B3-5A5F1755D0E7}" destId="{239B5D25-E1E4-48CE-A28D-B0B6440B4381}" srcOrd="0" destOrd="0" presId="urn:microsoft.com/office/officeart/2005/8/layout/process4"/>
    <dgm:cxn modelId="{C5B921E1-DC87-460E-BDD3-F4AC128A1F4C}" type="presOf" srcId="{4C7F70C0-1AA9-4075-802E-A444C6FE1187}" destId="{E6182A25-6E1C-44CE-9831-F43C5A1A32DF}" srcOrd="0" destOrd="0" presId="urn:microsoft.com/office/officeart/2005/8/layout/process4"/>
    <dgm:cxn modelId="{90ACC6E4-4BA7-49B1-93F4-25C95765F498}" type="presOf" srcId="{5398EA52-5F7E-4D62-9721-46E6FA4E05F8}" destId="{F5A07A86-3092-45AE-8DA9-C35316362645}" srcOrd="1" destOrd="0" presId="urn:microsoft.com/office/officeart/2005/8/layout/process4"/>
    <dgm:cxn modelId="{A9AC56E8-CDE9-4451-B163-0DF4423BAC5C}" type="presOf" srcId="{99FFFC6F-A905-4591-BC86-FE5CF1812CBC}" destId="{7DBC3CC3-0E55-4EAA-981A-E65B38C4F574}" srcOrd="1" destOrd="0" presId="urn:microsoft.com/office/officeart/2005/8/layout/process4"/>
    <dgm:cxn modelId="{CC5B09EB-4302-4F12-9F51-C628C1F3FF90}" type="presOf" srcId="{2D799063-FAF3-4B87-A615-1546ED2BFE09}" destId="{27C301CD-07EA-49DE-9941-F7542FEE8658}" srcOrd="0" destOrd="0" presId="urn:microsoft.com/office/officeart/2005/8/layout/process4"/>
    <dgm:cxn modelId="{9C2F93F9-FD42-4796-92D1-58A07CF2B73F}" srcId="{111A1FCC-7491-4F08-B9C5-5A95AE168567}" destId="{6B76765B-4932-43D4-81D8-E978B258A87C}" srcOrd="2" destOrd="0" parTransId="{4E60CB9E-203B-4951-862E-D781BA5FCECD}" sibTransId="{E04AE6B4-0908-4C8B-88A2-889397D204E8}"/>
    <dgm:cxn modelId="{214CF60B-9D38-492E-A2EF-C7D4E0F7C4DE}" type="presParOf" srcId="{13415CDD-847E-425C-925D-A15C59EFB186}" destId="{FE750BF7-B402-4CA1-99CA-C7F69A2EC73A}" srcOrd="0" destOrd="0" presId="urn:microsoft.com/office/officeart/2005/8/layout/process4"/>
    <dgm:cxn modelId="{55A83BDA-3BC7-4DA7-8466-87351CE4A71D}" type="presParOf" srcId="{FE750BF7-B402-4CA1-99CA-C7F69A2EC73A}" destId="{BCC9A5C4-AAD0-451F-995B-4D21843A6677}" srcOrd="0" destOrd="0" presId="urn:microsoft.com/office/officeart/2005/8/layout/process4"/>
    <dgm:cxn modelId="{C1E77B8C-2A9F-4822-9F6B-55221EB858D5}" type="presParOf" srcId="{FE750BF7-B402-4CA1-99CA-C7F69A2EC73A}" destId="{7DBC3CC3-0E55-4EAA-981A-E65B38C4F574}" srcOrd="1" destOrd="0" presId="urn:microsoft.com/office/officeart/2005/8/layout/process4"/>
    <dgm:cxn modelId="{A8761E66-5E6E-4F5B-991E-60A2F9F568C0}" type="presParOf" srcId="{FE750BF7-B402-4CA1-99CA-C7F69A2EC73A}" destId="{FE8DEC42-40DD-4DAC-8F1B-CE1246BA4960}" srcOrd="2" destOrd="0" presId="urn:microsoft.com/office/officeart/2005/8/layout/process4"/>
    <dgm:cxn modelId="{31C1D20E-F379-4A93-AF0C-C7C599517B88}" type="presParOf" srcId="{FE8DEC42-40DD-4DAC-8F1B-CE1246BA4960}" destId="{D3AC0C30-7257-4032-B303-D0DDE58100F1}" srcOrd="0" destOrd="0" presId="urn:microsoft.com/office/officeart/2005/8/layout/process4"/>
    <dgm:cxn modelId="{3A15CBE8-D572-4C97-9239-DD70DA73D860}" type="presParOf" srcId="{13415CDD-847E-425C-925D-A15C59EFB186}" destId="{E03FCFF4-FF2E-4BE6-916D-BE79627585FA}" srcOrd="1" destOrd="0" presId="urn:microsoft.com/office/officeart/2005/8/layout/process4"/>
    <dgm:cxn modelId="{4246E881-DAC9-466B-ACCA-39C454E020A4}" type="presParOf" srcId="{13415CDD-847E-425C-925D-A15C59EFB186}" destId="{CD284505-501B-44BD-8E45-01AC2E2F065D}" srcOrd="2" destOrd="0" presId="urn:microsoft.com/office/officeart/2005/8/layout/process4"/>
    <dgm:cxn modelId="{E0A63267-9B31-4AA3-AC5F-0E32ABBEF7F2}" type="presParOf" srcId="{CD284505-501B-44BD-8E45-01AC2E2F065D}" destId="{FA4657FA-AFFC-47FA-8DEC-52E61662E2C1}" srcOrd="0" destOrd="0" presId="urn:microsoft.com/office/officeart/2005/8/layout/process4"/>
    <dgm:cxn modelId="{B84A4377-4BC6-4A13-915E-67825033BE45}" type="presParOf" srcId="{CD284505-501B-44BD-8E45-01AC2E2F065D}" destId="{AE196E47-DA4B-4992-89B9-193839F1A5E5}" srcOrd="1" destOrd="0" presId="urn:microsoft.com/office/officeart/2005/8/layout/process4"/>
    <dgm:cxn modelId="{DFDF2324-39E1-4ADC-9A00-81A02961C22A}" type="presParOf" srcId="{CD284505-501B-44BD-8E45-01AC2E2F065D}" destId="{9F66FD59-86FB-4CCA-A441-F33824C51A82}" srcOrd="2" destOrd="0" presId="urn:microsoft.com/office/officeart/2005/8/layout/process4"/>
    <dgm:cxn modelId="{9A114AEF-909A-4F3B-BCA8-B5B230DC3C3E}" type="presParOf" srcId="{9F66FD59-86FB-4CCA-A441-F33824C51A82}" destId="{239B5D25-E1E4-48CE-A28D-B0B6440B4381}" srcOrd="0" destOrd="0" presId="urn:microsoft.com/office/officeart/2005/8/layout/process4"/>
    <dgm:cxn modelId="{53C887C4-E5B2-48A9-9F48-040E9E02AAA6}" type="presParOf" srcId="{13415CDD-847E-425C-925D-A15C59EFB186}" destId="{4FFD5C60-B726-41C8-9C76-E2FB21A6DCFF}" srcOrd="3" destOrd="0" presId="urn:microsoft.com/office/officeart/2005/8/layout/process4"/>
    <dgm:cxn modelId="{DE1C211E-7F85-4698-98B7-7D74AEADF245}" type="presParOf" srcId="{13415CDD-847E-425C-925D-A15C59EFB186}" destId="{8904892A-0CBA-4FA6-9352-B131C5DBEEC5}" srcOrd="4" destOrd="0" presId="urn:microsoft.com/office/officeart/2005/8/layout/process4"/>
    <dgm:cxn modelId="{B7E8D973-E83F-4A86-BB9D-0760654CEE75}" type="presParOf" srcId="{8904892A-0CBA-4FA6-9352-B131C5DBEEC5}" destId="{9B985374-FAB3-4EF4-911E-FB56DB7AB7E9}" srcOrd="0" destOrd="0" presId="urn:microsoft.com/office/officeart/2005/8/layout/process4"/>
    <dgm:cxn modelId="{CC028008-2FCC-4EC6-A030-548B96B5E36C}" type="presParOf" srcId="{8904892A-0CBA-4FA6-9352-B131C5DBEEC5}" destId="{98094868-EF7E-4706-95A9-51EAB92A95D8}" srcOrd="1" destOrd="0" presId="urn:microsoft.com/office/officeart/2005/8/layout/process4"/>
    <dgm:cxn modelId="{AB187BC7-CD1B-4B2B-99F9-025D98AEC123}" type="presParOf" srcId="{8904892A-0CBA-4FA6-9352-B131C5DBEEC5}" destId="{BCD9EA5E-986B-4FBC-BBE0-2400CB39DCCC}" srcOrd="2" destOrd="0" presId="urn:microsoft.com/office/officeart/2005/8/layout/process4"/>
    <dgm:cxn modelId="{B829DFD6-2A1D-47E6-B5D4-A2D550EC698A}" type="presParOf" srcId="{BCD9EA5E-986B-4FBC-BBE0-2400CB39DCCC}" destId="{E6182A25-6E1C-44CE-9831-F43C5A1A32DF}" srcOrd="0" destOrd="0" presId="urn:microsoft.com/office/officeart/2005/8/layout/process4"/>
    <dgm:cxn modelId="{071E17B6-FA59-462A-B5AC-BB0445A95B1A}" type="presParOf" srcId="{13415CDD-847E-425C-925D-A15C59EFB186}" destId="{10873D19-CD0A-46EC-96B7-8E4F863D0BD7}" srcOrd="5" destOrd="0" presId="urn:microsoft.com/office/officeart/2005/8/layout/process4"/>
    <dgm:cxn modelId="{F4DF948C-1DA5-414A-A74C-A38027838964}" type="presParOf" srcId="{13415CDD-847E-425C-925D-A15C59EFB186}" destId="{11CAC091-1274-42A9-8EFA-22AF6906760A}" srcOrd="6" destOrd="0" presId="urn:microsoft.com/office/officeart/2005/8/layout/process4"/>
    <dgm:cxn modelId="{7365A5F0-AC03-402E-BFFE-D0C41D0F67F7}" type="presParOf" srcId="{11CAC091-1274-42A9-8EFA-22AF6906760A}" destId="{27C301CD-07EA-49DE-9941-F7542FEE8658}" srcOrd="0" destOrd="0" presId="urn:microsoft.com/office/officeart/2005/8/layout/process4"/>
    <dgm:cxn modelId="{E0915984-6780-4C9E-95D1-C8DBBC775C02}" type="presParOf" srcId="{11CAC091-1274-42A9-8EFA-22AF6906760A}" destId="{A5BA44C4-2BBD-4440-820F-1D21B2D0067A}" srcOrd="1" destOrd="0" presId="urn:microsoft.com/office/officeart/2005/8/layout/process4"/>
    <dgm:cxn modelId="{21D2D260-E769-4F1E-B2D8-CE4B32EDE989}" type="presParOf" srcId="{11CAC091-1274-42A9-8EFA-22AF6906760A}" destId="{0991CF81-449A-46AF-BA33-17B94B6E3952}" srcOrd="2" destOrd="0" presId="urn:microsoft.com/office/officeart/2005/8/layout/process4"/>
    <dgm:cxn modelId="{004A8845-D745-4427-80C6-89DFFF31C00D}" type="presParOf" srcId="{0991CF81-449A-46AF-BA33-17B94B6E3952}" destId="{93BB7BEF-C52B-44E0-A8D8-D2B2E37E944B}" srcOrd="0" destOrd="0" presId="urn:microsoft.com/office/officeart/2005/8/layout/process4"/>
    <dgm:cxn modelId="{FFBB3F55-F8E8-4D31-8049-51375874BE8A}" type="presParOf" srcId="{13415CDD-847E-425C-925D-A15C59EFB186}" destId="{0476C88E-8292-4E32-B864-8F8109D692B4}" srcOrd="7" destOrd="0" presId="urn:microsoft.com/office/officeart/2005/8/layout/process4"/>
    <dgm:cxn modelId="{19027DD1-32FF-4936-9E69-3E38B4B40326}" type="presParOf" srcId="{13415CDD-847E-425C-925D-A15C59EFB186}" destId="{0036B7E1-90AD-4E2A-9D24-EADA40CB847B}" srcOrd="8" destOrd="0" presId="urn:microsoft.com/office/officeart/2005/8/layout/process4"/>
    <dgm:cxn modelId="{FBB9FC60-2FE9-4D39-8D66-D9A63B47D62C}" type="presParOf" srcId="{0036B7E1-90AD-4E2A-9D24-EADA40CB847B}" destId="{624E8463-E9A8-4AC0-BB09-CD57B93B07BE}" srcOrd="0" destOrd="0" presId="urn:microsoft.com/office/officeart/2005/8/layout/process4"/>
    <dgm:cxn modelId="{F45448CC-AC8D-4042-A48E-2D1ADAEAB53C}" type="presParOf" srcId="{0036B7E1-90AD-4E2A-9D24-EADA40CB847B}" destId="{F5A07A86-3092-45AE-8DA9-C35316362645}" srcOrd="1" destOrd="0" presId="urn:microsoft.com/office/officeart/2005/8/layout/process4"/>
    <dgm:cxn modelId="{CB7B7847-890A-48B5-BB80-A3E9B821ECB0}" type="presParOf" srcId="{0036B7E1-90AD-4E2A-9D24-EADA40CB847B}" destId="{A725102E-B78B-4178-AC10-AC0C790A785C}" srcOrd="2" destOrd="0" presId="urn:microsoft.com/office/officeart/2005/8/layout/process4"/>
    <dgm:cxn modelId="{5B33FC79-29B8-448A-A9C3-62D65DE4EF8E}" type="presParOf" srcId="{A725102E-B78B-4178-AC10-AC0C790A785C}" destId="{7E340573-8A19-4DE8-9100-35BF4DB52D5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C3CC3-0E55-4EAA-981A-E65B38C4F574}">
      <dsp:nvSpPr>
        <dsp:cNvPr id="0" name=""/>
        <dsp:cNvSpPr/>
      </dsp:nvSpPr>
      <dsp:spPr>
        <a:xfrm>
          <a:off x="0" y="3773302"/>
          <a:ext cx="3750569" cy="6190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b="1" kern="1200" dirty="0"/>
            <a:t>Audio Codec / Hardware</a:t>
          </a:r>
        </a:p>
      </dsp:txBody>
      <dsp:txXfrm>
        <a:off x="0" y="3773302"/>
        <a:ext cx="3750569" cy="334282"/>
      </dsp:txXfrm>
    </dsp:sp>
    <dsp:sp modelId="{D3AC0C30-7257-4032-B303-D0DDE58100F1}">
      <dsp:nvSpPr>
        <dsp:cNvPr id="0" name=""/>
        <dsp:cNvSpPr/>
      </dsp:nvSpPr>
      <dsp:spPr>
        <a:xfrm>
          <a:off x="0" y="4095204"/>
          <a:ext cx="3750569" cy="28475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b="0" kern="1200" dirty="0"/>
            <a:t>WM8960 HAT</a:t>
          </a:r>
        </a:p>
      </dsp:txBody>
      <dsp:txXfrm>
        <a:off x="0" y="4095204"/>
        <a:ext cx="3750569" cy="284759"/>
      </dsp:txXfrm>
    </dsp:sp>
    <dsp:sp modelId="{AE196E47-DA4B-4992-89B9-193839F1A5E5}">
      <dsp:nvSpPr>
        <dsp:cNvPr id="0" name=""/>
        <dsp:cNvSpPr/>
      </dsp:nvSpPr>
      <dsp:spPr>
        <a:xfrm rot="10800000">
          <a:off x="0" y="2830502"/>
          <a:ext cx="3750569" cy="952086"/>
        </a:xfrm>
        <a:prstGeom prst="upArrowCallout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b="1" kern="1200" dirty="0"/>
            <a:t>ALSA Kernel-Treiber</a:t>
          </a:r>
        </a:p>
      </dsp:txBody>
      <dsp:txXfrm rot="-10800000">
        <a:off x="0" y="2830502"/>
        <a:ext cx="3750569" cy="334182"/>
      </dsp:txXfrm>
    </dsp:sp>
    <dsp:sp modelId="{239B5D25-E1E4-48CE-A28D-B0B6440B4381}">
      <dsp:nvSpPr>
        <dsp:cNvPr id="0" name=""/>
        <dsp:cNvSpPr/>
      </dsp:nvSpPr>
      <dsp:spPr>
        <a:xfrm>
          <a:off x="0" y="3164684"/>
          <a:ext cx="3750569" cy="284673"/>
        </a:xfrm>
        <a:prstGeom prst="rect">
          <a:avLst/>
        </a:prstGeom>
        <a:solidFill>
          <a:schemeClr val="accent4">
            <a:tint val="40000"/>
            <a:alpha val="90000"/>
            <a:hueOff val="1539884"/>
            <a:satOff val="-7667"/>
            <a:lumOff val="-728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1539884"/>
              <a:satOff val="-7667"/>
              <a:lumOff val="-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b="0" kern="1200" dirty="0"/>
            <a:t>snd-soc-wm8960</a:t>
          </a:r>
        </a:p>
      </dsp:txBody>
      <dsp:txXfrm>
        <a:off x="0" y="3164684"/>
        <a:ext cx="3750569" cy="284673"/>
      </dsp:txXfrm>
    </dsp:sp>
    <dsp:sp modelId="{98094868-EF7E-4706-95A9-51EAB92A95D8}">
      <dsp:nvSpPr>
        <dsp:cNvPr id="0" name=""/>
        <dsp:cNvSpPr/>
      </dsp:nvSpPr>
      <dsp:spPr>
        <a:xfrm rot="10800000">
          <a:off x="0" y="1887701"/>
          <a:ext cx="3750569" cy="952086"/>
        </a:xfrm>
        <a:prstGeom prst="upArrowCallou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b="1" kern="1200" dirty="0"/>
            <a:t>ALSA</a:t>
          </a:r>
        </a:p>
      </dsp:txBody>
      <dsp:txXfrm rot="-10800000">
        <a:off x="0" y="1887701"/>
        <a:ext cx="3750569" cy="334182"/>
      </dsp:txXfrm>
    </dsp:sp>
    <dsp:sp modelId="{E6182A25-6E1C-44CE-9831-F43C5A1A32DF}">
      <dsp:nvSpPr>
        <dsp:cNvPr id="0" name=""/>
        <dsp:cNvSpPr/>
      </dsp:nvSpPr>
      <dsp:spPr>
        <a:xfrm>
          <a:off x="0" y="2221883"/>
          <a:ext cx="3750569" cy="284673"/>
        </a:xfrm>
        <a:prstGeom prst="rect">
          <a:avLst/>
        </a:prstGeom>
        <a:solidFill>
          <a:schemeClr val="accent4">
            <a:tint val="40000"/>
            <a:alpha val="90000"/>
            <a:hueOff val="3079768"/>
            <a:satOff val="-15334"/>
            <a:lumOff val="-1455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3079768"/>
              <a:satOff val="-15334"/>
              <a:lumOff val="-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b="0" kern="1200" dirty="0"/>
            <a:t>User-Space und </a:t>
          </a:r>
          <a:r>
            <a:rPr lang="de-CH" sz="1800" b="0" kern="1200" dirty="0" err="1"/>
            <a:t>libasound</a:t>
          </a:r>
          <a:endParaRPr lang="de-CH" sz="1800" b="0" kern="1200" dirty="0"/>
        </a:p>
      </dsp:txBody>
      <dsp:txXfrm>
        <a:off x="0" y="2221883"/>
        <a:ext cx="3750569" cy="284673"/>
      </dsp:txXfrm>
    </dsp:sp>
    <dsp:sp modelId="{A5BA44C4-2BBD-4440-820F-1D21B2D0067A}">
      <dsp:nvSpPr>
        <dsp:cNvPr id="0" name=""/>
        <dsp:cNvSpPr/>
      </dsp:nvSpPr>
      <dsp:spPr>
        <a:xfrm rot="10800000">
          <a:off x="0" y="944901"/>
          <a:ext cx="3750569" cy="952086"/>
        </a:xfrm>
        <a:prstGeom prst="upArrowCallout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Soundserver</a:t>
          </a:r>
          <a:endParaRPr lang="de-CH" sz="2000" b="1" kern="1200" dirty="0"/>
        </a:p>
      </dsp:txBody>
      <dsp:txXfrm rot="-10800000">
        <a:off x="0" y="944901"/>
        <a:ext cx="3750569" cy="334182"/>
      </dsp:txXfrm>
    </dsp:sp>
    <dsp:sp modelId="{93BB7BEF-C52B-44E0-A8D8-D2B2E37E944B}">
      <dsp:nvSpPr>
        <dsp:cNvPr id="0" name=""/>
        <dsp:cNvSpPr/>
      </dsp:nvSpPr>
      <dsp:spPr>
        <a:xfrm>
          <a:off x="0" y="1279083"/>
          <a:ext cx="3750569" cy="284673"/>
        </a:xfrm>
        <a:prstGeom prst="rect">
          <a:avLst/>
        </a:prstGeom>
        <a:solidFill>
          <a:schemeClr val="accent4">
            <a:tint val="40000"/>
            <a:alpha val="90000"/>
            <a:hueOff val="4619651"/>
            <a:satOff val="-23002"/>
            <a:lumOff val="-2183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4619651"/>
              <a:satOff val="-23002"/>
              <a:lumOff val="-2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 err="1"/>
            <a:t>PulseAudio</a:t>
          </a:r>
          <a:endParaRPr lang="de-CH" sz="2000" b="0" kern="1200" dirty="0"/>
        </a:p>
      </dsp:txBody>
      <dsp:txXfrm>
        <a:off x="0" y="1279083"/>
        <a:ext cx="3750569" cy="284673"/>
      </dsp:txXfrm>
    </dsp:sp>
    <dsp:sp modelId="{F5A07A86-3092-45AE-8DA9-C35316362645}">
      <dsp:nvSpPr>
        <dsp:cNvPr id="0" name=""/>
        <dsp:cNvSpPr/>
      </dsp:nvSpPr>
      <dsp:spPr>
        <a:xfrm rot="10800000">
          <a:off x="0" y="2100"/>
          <a:ext cx="3750569" cy="952086"/>
        </a:xfrm>
        <a:prstGeom prst="upArrowCallou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Anwendung</a:t>
          </a:r>
          <a:endParaRPr lang="de-CH" sz="2000" b="1" kern="1200" dirty="0"/>
        </a:p>
      </dsp:txBody>
      <dsp:txXfrm rot="-10800000">
        <a:off x="0" y="2100"/>
        <a:ext cx="3750569" cy="334182"/>
      </dsp:txXfrm>
    </dsp:sp>
    <dsp:sp modelId="{7E340573-8A19-4DE8-9100-35BF4DB52D5E}">
      <dsp:nvSpPr>
        <dsp:cNvPr id="0" name=""/>
        <dsp:cNvSpPr/>
      </dsp:nvSpPr>
      <dsp:spPr>
        <a:xfrm>
          <a:off x="0" y="336282"/>
          <a:ext cx="3750569" cy="284673"/>
        </a:xfrm>
        <a:prstGeom prst="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/>
            <a:t>Mumble</a:t>
          </a:r>
          <a:endParaRPr lang="de-CH" sz="2000" b="0" kern="1200" dirty="0"/>
        </a:p>
      </dsp:txBody>
      <dsp:txXfrm>
        <a:off x="0" y="336282"/>
        <a:ext cx="3750569" cy="284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16287-29DE-4031-92BA-3BC66B283E47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4317C-D892-48A5-9956-B09ECD475F6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473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388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856B-436D-1741-9414-87167E16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D2802F-D325-6695-AF5B-5A39F1E37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EF4DF9-F5D0-D578-D755-6E0AEF9DC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Antenne Piktogramm:</a:t>
            </a:r>
            <a:br>
              <a:rPr lang="de-DE" dirty="0"/>
            </a:br>
            <a:r>
              <a:rPr lang="de-DE" dirty="0"/>
              <a:t>https://de.dreamstime.com/antenne-wifi-ikone-image134406620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91312E-5F1B-C8A0-2838-758B27927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200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Antenne Piktogramm:</a:t>
            </a:r>
            <a:br>
              <a:rPr lang="de-DE" dirty="0"/>
            </a:br>
            <a:r>
              <a:rPr lang="de-DE" dirty="0"/>
              <a:t>https://de.dreamstime.com/antenne-wifi-ikone-image134406620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24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 </a:t>
            </a:r>
            <a:r>
              <a:rPr lang="de-DE" dirty="0" err="1"/>
              <a:t>pi</a:t>
            </a:r>
            <a:r>
              <a:rPr lang="de-DE" dirty="0"/>
              <a:t> 2 WH </a:t>
            </a:r>
            <a:r>
              <a:rPr lang="de-DE" dirty="0">
                <a:sym typeface="Wingdings" panose="05000000000000000000" pitchFamily="2" charset="2"/>
              </a:rPr>
              <a:t> https://thepihut.com/products/raspberry-pi-zero-2?srsltid=AfmBOopcw8DBVfe1anV2cKQPAzRftEEBUQRYkEnXWNcHm4ZFhByEAb_w&amp;variant=43855634497731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Quelle wm8960  https://www.waveshare.com/wm8960-audio-hat.htm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Quelle SanDisk  https://www.digitec.ch/de/s1/product/sandisk-extreme-uhs-i-v30-128-gb-microsdxc-u3-uhs-i-speicherkarte-20955001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186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3579-FDEC-DF10-F761-7CB62872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D175F7D-E5C5-4C25-116E-B52994381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88D450-CED0-60C8-7EB9-9980333C9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9311E0-4622-2EC9-138C-A9A24A683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168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Powerbank </a:t>
            </a:r>
            <a:r>
              <a:rPr lang="de-DE" dirty="0">
                <a:sym typeface="Wingdings" panose="05000000000000000000" pitchFamily="2" charset="2"/>
              </a:rPr>
              <a:t> https://www.temu.com/ch/multifunktionales-tragbares-schnellladegerat-mit-10-000-mah-tragbares-ladegerat-mit-led-anzeige-mobile-stromversorgung-vom-typ-c-schnelles-laden-ideal-fur-reisen-und-notsituationen-g-601099580592857.html?_oak_name_id=4706349068133406724&amp;_oak_mp_inf=ENml57em1ogBGiBjNTI4NDNhODI5NTY0YTU2YmU1ZTE4ZjRhZmMzYjg5MSC3x820gzM%3D&amp;top_gallery_url=https%3A%2F%2Fimg.kwcdn.com%2Fproduct%2Ffancy%2Fba2fb01e-d169-4375-bdee-8eefd6e5e166.jpg&amp;spec_gallery_id=601099580592857&amp;refer_page_sn=10009&amp;refer_source=0&amp;freesia_scene=2&amp;_oak_freesia_scene=2&amp;_oak_rec_ext_1=OTUw&amp;_oak_gallery_order=1294673007%2C1291539407%2C188855872%2C178395215%2C2061476047&amp;search_key=powerbank&amp;refer_page_el_sn=200049&amp;_x_sessn_id=xyv6fzumwu&amp;refer_page_name=search_result&amp;refer_page_id=10009_1753262313619_ii2sfmcjiq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066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B16ED-791E-95F6-ED7C-D9EFB33FF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28B5CF-9E24-BF7B-8666-ED765AA0E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6F9E11-CC8A-5927-6D7E-157CBEA39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62E7AD-83D3-A124-F049-E0A2C962D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40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 </a:t>
            </a:r>
            <a:r>
              <a:rPr lang="de-DE" dirty="0" err="1"/>
              <a:t>fritzbox</a:t>
            </a:r>
            <a:r>
              <a:rPr lang="de-DE" dirty="0"/>
              <a:t> Router: </a:t>
            </a:r>
            <a:r>
              <a:rPr lang="de-DE" dirty="0">
                <a:sym typeface="Wingdings" panose="05000000000000000000" pitchFamily="2" charset="2"/>
              </a:rPr>
              <a:t> https://www.digitec.ch/de/s1/product/avm-fritzbox-7530-router-10185898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quelle </a:t>
            </a:r>
            <a:r>
              <a:rPr lang="de-DE" dirty="0" err="1">
                <a:sym typeface="Wingdings" panose="05000000000000000000" pitchFamily="2" charset="2"/>
              </a:rPr>
              <a:t>salt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router</a:t>
            </a:r>
            <a:r>
              <a:rPr lang="de-DE" dirty="0">
                <a:sym typeface="Wingdings" panose="05000000000000000000" pitchFamily="2" charset="2"/>
              </a:rPr>
              <a:t>:  https://www.salt.ch/de/help/home/internet/fiber-box-x6</a:t>
            </a:r>
          </a:p>
          <a:p>
            <a:r>
              <a:rPr lang="de-DE" dirty="0">
                <a:sym typeface="Wingdings" panose="05000000000000000000" pitchFamily="2" charset="2"/>
              </a:rPr>
              <a:t>Quelle </a:t>
            </a:r>
            <a:r>
              <a:rPr lang="de-DE" dirty="0" err="1">
                <a:sym typeface="Wingdings" panose="05000000000000000000" pitchFamily="2" charset="2"/>
              </a:rPr>
              <a:t>macbook</a:t>
            </a:r>
            <a:r>
              <a:rPr lang="de-DE" dirty="0">
                <a:sym typeface="Wingdings" panose="05000000000000000000" pitchFamily="2" charset="2"/>
              </a:rPr>
              <a:t>:  https://cdsassets.apple.com/live/6GJYWVAV/start/locale/de-de/ma1715_macbook-pro-retina-15-mid2015-qs.pdf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865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 Capture Card: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 https://hermex.ch/products/hdmi-capture-card-hdmi-zu-usb-3-0-video-capture-hdmi-capture-device</a:t>
            </a:r>
            <a:br>
              <a:rPr lang="de-DE" dirty="0"/>
            </a:br>
            <a:r>
              <a:rPr lang="de-DE" dirty="0"/>
              <a:t>Quelle HDMI Adapter: </a:t>
            </a:r>
            <a:r>
              <a:rPr lang="de-DE" dirty="0">
                <a:sym typeface="Wingdings" panose="05000000000000000000" pitchFamily="2" charset="2"/>
              </a:rPr>
              <a:t> https://raspberry.piaustralia.com.au/products/mini-hdmi-adapter</a:t>
            </a:r>
          </a:p>
          <a:p>
            <a:r>
              <a:rPr lang="de-DE" dirty="0">
                <a:sym typeface="Wingdings" panose="05000000000000000000" pitchFamily="2" charset="2"/>
              </a:rPr>
              <a:t>Quelle Bluetooth:  https://www.heise.de/tipps-tricks/Was-ist-Bluetooth-4513458.html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Quelle Maus und Tastatur:  https://www.lenovo.com/ch/de/p/accessories-and-software/keyboards-and-mice/keyboard-and-mouse-combos/4x31n50741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317C-D892-48A5-9956-B09ECD475F6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53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7D13A-A288-A004-4939-54BA98786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186018-9893-93FE-4EF5-B967A0604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606D7-9EA8-AB38-FCFA-323E45E6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4A9D16-2FFA-2F30-FEC7-8451055A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A607B1-50E6-1EE6-1C65-63D4FDA5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664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1408F-C78E-1812-1FE8-D352F68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CA9B9C-0ED9-7A57-B55A-043DA8417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B7B21-F098-D566-D9BD-283BDEF3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934157-5075-E534-8867-2939F1E0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8255FE-C640-09B6-4E8D-58BD3F53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31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167364-3488-A1C9-0867-98538CDD3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70853B-129C-BB18-462D-EF6CEE508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1DE4FD-75CD-3E41-7CF6-F303500B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D95A24-D2A8-4EBF-3AF1-15E0EDA0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5EB2F-2C2D-B1B9-9987-59F0F6EB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405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8EB84-CF23-5401-C59F-56AF431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8995A-26F5-ECD1-19E0-CCBB9FF3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7AA7E-3779-6E98-5CB8-60B549C4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4A72DB-0D40-BD88-9240-EDF9B45D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270B3-2046-9CDD-634F-99A5BA7C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957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2F90-8A4F-D709-4E7D-D6AF76C3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974F4C-D345-B5EA-DC73-91987630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2B3D4E-F256-CE91-CAC1-4D5A30DE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BA8061-A537-3B1B-50A0-7359167E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F19A2-DFAA-1E30-E0B8-AA0FFFF9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19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50B3B-6267-97A0-A04F-2CA88E1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9C877E-7047-91C3-5C7D-AA514BF22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FCEEC3-E373-ED0A-8C18-9E6545B47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50476C-4FB8-0AAB-2E07-8C2C03D9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D1A5A7-A2DA-CE7F-7697-C53F00B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0808D5-9AF2-8CC0-BB79-E0D1E228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876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67ECB-EFB5-F91F-CB62-66FB04A6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9983DD-6E1C-0D82-F69B-BCFFA58F3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020DE8-6B5F-5665-336A-780500F3C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61A05A-0B85-8DF3-BEA2-96D623598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4F9F5B-E4E3-C257-C9CF-14FBEAB29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C86E927-0483-867E-489A-C23E8172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CBAF56E-46FD-92E4-1C93-59C4EAEF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0B3E60-C917-33EA-B341-BE9A0811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404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6A491-815F-C5DF-C312-1E23A5BA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1C4F65-0DFE-C8C6-7852-0418EC17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02559B-8433-9F3F-F435-90AC8CAA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192418-5E6B-4E1C-78E8-4BD7FFD5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88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8DE24A-8B38-4702-A2B1-7C1A979C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6C4C56-E95B-AF67-89CA-141DFED2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AFAC3A-EC6B-236C-F609-C28D7FCE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856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14F4D-2A5D-FBCD-55D3-7629E030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4AFCDB-1BCB-4C1B-188F-F0C0DB792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E23068-FD1E-C531-F9DC-E03A3775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DD8C44-1EEC-65EC-D9AB-29E5C0A47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CF384B-C1A1-9574-E362-53F54C44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F37255-F2A8-DFCF-6A68-1143407B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28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71EF2-DEDC-11CF-8245-489841B4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8C15483-9414-1114-A7D4-7C33BE87F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F0DEF4-3EE3-BCE1-6421-C34946E27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2AB4CE-7C6C-4869-7FA3-E56A7A54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989AA8-6B0C-1092-5BD2-5548D3DE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FCA0F5-4FD8-AB68-B268-DACDBA5B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235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BA2742-56C9-4971-217F-E6B4B34F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603A81-3CE7-2212-FD20-1E862093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935C3C-FB7E-4DDE-BA96-9216F4283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882AC-9685-4EE2-87D8-3AA17C255C73}" type="datetimeFigureOut">
              <a:rPr lang="de-CH" smtClean="0"/>
              <a:t>26.10.2025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B8F8D0-FBC2-6C24-ED2F-DBC5C42CC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DACE54-C2CA-B27F-7C29-1AA7B0A89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F9544-F6CC-48E7-AE42-9F52BF293EB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81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hyperlink" Target="https://eletechsquare.com/products/raspberry-pi-zero-2-w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4.jp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27.png"/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6.JP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19.jpeg"/><Relationship Id="rId4" Type="http://schemas.openxmlformats.org/officeDocument/2006/relationships/image" Target="../media/image10.jpeg"/><Relationship Id="rId9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image" Target="../media/image10.jpeg"/><Relationship Id="rId4" Type="http://schemas.openxmlformats.org/officeDocument/2006/relationships/image" Target="../media/image32.JP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2.JP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0.jpe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spberry Pi Zero 2 W – EletechSquare">
            <a:extLst>
              <a:ext uri="{FF2B5EF4-FFF2-40B4-BE49-F238E27FC236}">
                <a16:creationId xmlns:a16="http://schemas.microsoft.com/office/drawing/2014/main" id="{EBAE75F7-B51D-CBF2-123A-B0025B935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9" y="1513922"/>
            <a:ext cx="6714911" cy="47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D1A4FF-F878-20F8-47A6-40377F7B9EBD}"/>
              </a:ext>
            </a:extLst>
          </p:cNvPr>
          <p:cNvSpPr txBox="1"/>
          <p:nvPr/>
        </p:nvSpPr>
        <p:spPr>
          <a:xfrm>
            <a:off x="2520779" y="6104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hlinkClick r:id="rId5"/>
              </a:rPr>
              <a:t>Raspberry Pi Zero 2 W – </a:t>
            </a:r>
            <a:r>
              <a:rPr lang="de-CH" dirty="0" err="1">
                <a:hlinkClick r:id="rId5"/>
              </a:rPr>
              <a:t>EletechSquare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A2A6D13-B89E-94E3-B39F-6837BCA97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383746"/>
            <a:ext cx="3286124" cy="1590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52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2436-9A14-E453-EC8B-D773CEDA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7B0A48D-AF49-015C-9A31-271CF7E797B6}"/>
              </a:ext>
            </a:extLst>
          </p:cNvPr>
          <p:cNvGrpSpPr/>
          <p:nvPr/>
        </p:nvGrpSpPr>
        <p:grpSpPr>
          <a:xfrm>
            <a:off x="4686775" y="1272269"/>
            <a:ext cx="3440965" cy="4142099"/>
            <a:chOff x="3721575" y="1790429"/>
            <a:chExt cx="3440965" cy="4142099"/>
          </a:xfrm>
        </p:grpSpPr>
        <p:pic>
          <p:nvPicPr>
            <p:cNvPr id="11" name="Grafik 10" descr="Ein Bild, das Schaltung, Elektronisches Bauteil, Elektrisches Bauelement, Elektronik enthält.&#10;&#10;KI-generierte Inhalte können fehlerhaft sein.">
              <a:extLst>
                <a:ext uri="{FF2B5EF4-FFF2-40B4-BE49-F238E27FC236}">
                  <a16:creationId xmlns:a16="http://schemas.microsoft.com/office/drawing/2014/main" id="{B3CD5FF3-61B8-55FD-9B80-ADD535BDB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4" t="21278" r="11492" b="23562"/>
            <a:stretch>
              <a:fillRect/>
            </a:stretch>
          </p:blipFill>
          <p:spPr>
            <a:xfrm rot="526896">
              <a:off x="3721575" y="1790429"/>
              <a:ext cx="3035301" cy="2159390"/>
            </a:xfrm>
            <a:prstGeom prst="rect">
              <a:avLst/>
            </a:prstGeom>
          </p:spPr>
        </p:pic>
        <p:pic>
          <p:nvPicPr>
            <p:cNvPr id="1026" name="Picture 2" descr="Raspberry Pi Zero 2 W">
              <a:extLst>
                <a:ext uri="{FF2B5EF4-FFF2-40B4-BE49-F238E27FC236}">
                  <a16:creationId xmlns:a16="http://schemas.microsoft.com/office/drawing/2014/main" id="{437A4EC2-4188-344E-8542-7EDD2CCFB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" t="17260" r="1904" b="18539"/>
            <a:stretch>
              <a:fillRect/>
            </a:stretch>
          </p:blipFill>
          <p:spPr bwMode="auto">
            <a:xfrm>
              <a:off x="3923780" y="3776422"/>
              <a:ext cx="3238760" cy="2156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827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9372571-BDFC-02E6-151D-ADD838EBE4C4}"/>
              </a:ext>
            </a:extLst>
          </p:cNvPr>
          <p:cNvSpPr/>
          <p:nvPr/>
        </p:nvSpPr>
        <p:spPr>
          <a:xfrm>
            <a:off x="5503663" y="2439548"/>
            <a:ext cx="177321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RPi</a:t>
            </a:r>
            <a:r>
              <a:rPr lang="de-DE" dirty="0"/>
              <a:t> Zero 2 WH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95C12D1-A9B7-C2B2-E0D4-BF785C07377D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4852654" y="2775999"/>
            <a:ext cx="6510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CBD0912-C920-2770-1947-830EE947814A}"/>
              </a:ext>
            </a:extLst>
          </p:cNvPr>
          <p:cNvSpPr/>
          <p:nvPr/>
        </p:nvSpPr>
        <p:spPr>
          <a:xfrm>
            <a:off x="3329175" y="2566737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sp>
        <p:nvSpPr>
          <p:cNvPr id="7" name="Wolke 6">
            <a:extLst>
              <a:ext uri="{FF2B5EF4-FFF2-40B4-BE49-F238E27FC236}">
                <a16:creationId xmlns:a16="http://schemas.microsoft.com/office/drawing/2014/main" id="{53168AF1-C4B7-4DC3-2962-C3FBD03ACF7B}"/>
              </a:ext>
            </a:extLst>
          </p:cNvPr>
          <p:cNvSpPr/>
          <p:nvPr/>
        </p:nvSpPr>
        <p:spPr>
          <a:xfrm>
            <a:off x="7927883" y="2127114"/>
            <a:ext cx="2215978" cy="13018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Mumble</a:t>
            </a:r>
            <a:br>
              <a:rPr lang="de-DE" dirty="0"/>
            </a:br>
            <a:r>
              <a:rPr lang="de-DE" dirty="0"/>
              <a:t>Server &amp; Client</a:t>
            </a:r>
            <a:endParaRPr lang="de-CH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035DEEE-C261-1769-B5C3-A31E4658D756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7276874" y="2775999"/>
            <a:ext cx="657883" cy="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4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7AEC-2A1C-E703-5014-E59CDF425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F5C800A-83CD-4994-B7D5-B05B2CE4BF82}"/>
              </a:ext>
            </a:extLst>
          </p:cNvPr>
          <p:cNvGrpSpPr/>
          <p:nvPr/>
        </p:nvGrpSpPr>
        <p:grpSpPr>
          <a:xfrm>
            <a:off x="2751400" y="502869"/>
            <a:ext cx="6257423" cy="4151953"/>
            <a:chOff x="2751400" y="502869"/>
            <a:chExt cx="6257423" cy="4151953"/>
          </a:xfrm>
        </p:grpSpPr>
        <p:pic>
          <p:nvPicPr>
            <p:cNvPr id="2" name="Grafik 1" descr="Ein Bild, das Elektronik, Elektronisches Gerät, Computerkomponenten, Kabel enthält.&#10;&#10;KI-generierte Inhalte können fehlerhaft sein.">
              <a:extLst>
                <a:ext uri="{FF2B5EF4-FFF2-40B4-BE49-F238E27FC236}">
                  <a16:creationId xmlns:a16="http://schemas.microsoft.com/office/drawing/2014/main" id="{05A01820-154B-BC38-7BD7-6B9FFD4B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6" t="23470" r="7748" b="26393"/>
            <a:stretch>
              <a:fillRect/>
            </a:stretch>
          </p:blipFill>
          <p:spPr>
            <a:xfrm>
              <a:off x="3183176" y="1216427"/>
              <a:ext cx="5825647" cy="3438395"/>
            </a:xfrm>
            <a:prstGeom prst="rect">
              <a:avLst/>
            </a:prstGeom>
          </p:spPr>
        </p:pic>
        <p:pic>
          <p:nvPicPr>
            <p:cNvPr id="3" name="Grafik 2" descr="Ein Bild, das Text, Flashspeicher enthält.&#10;&#10;KI-generierte Inhalte können fehlerhaft sein.">
              <a:extLst>
                <a:ext uri="{FF2B5EF4-FFF2-40B4-BE49-F238E27FC236}">
                  <a16:creationId xmlns:a16="http://schemas.microsoft.com/office/drawing/2014/main" id="{3B9CA762-52BB-78B4-C535-2F6442F8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4" t="9749" r="3126" b="2952"/>
            <a:stretch>
              <a:fillRect/>
            </a:stretch>
          </p:blipFill>
          <p:spPr>
            <a:xfrm>
              <a:off x="2751400" y="3697815"/>
              <a:ext cx="563406" cy="497417"/>
            </a:xfrm>
            <a:prstGeom prst="rect">
              <a:avLst/>
            </a:prstGeom>
          </p:spPr>
        </p:pic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1E831950-76E1-BAED-60BD-C57F59435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9450" y="3538538"/>
              <a:ext cx="268288" cy="24447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Grafik 13" descr="Ein Bild, das Handy, Gerät, Elektronisches Gerät, tragbares Kommunikationsgerät enthält.&#10;&#10;KI-generierte Inhalte können fehlerhaft sein.">
              <a:extLst>
                <a:ext uri="{FF2B5EF4-FFF2-40B4-BE49-F238E27FC236}">
                  <a16:creationId xmlns:a16="http://schemas.microsoft.com/office/drawing/2014/main" id="{7076AB5E-8ACE-8AD5-9707-51009662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680" b="91050" l="3201" r="95391">
                          <a14:foregroundMark x1="7349" y1="66771" x2="5583" y2="49585"/>
                          <a14:foregroundMark x1="62482" y1="9013" x2="70873" y2="8493"/>
                          <a14:foregroundMark x1="95037" y1="47760" x2="94945" y2="48546"/>
                          <a14:foregroundMark x1="96744" y1="33141" x2="95766" y2="41521"/>
                          <a14:foregroundMark x1="3897" y1="47163" x2="3841" y2="46816"/>
                          <a14:foregroundMark x1="7096" y1="67124" x2="4415" y2="50396"/>
                          <a14:foregroundMark x1="3841" y1="46816" x2="4105" y2="46588"/>
                          <a14:foregroundMark x1="61978" y1="10400" x2="71959" y2="6713"/>
                          <a14:foregroundMark x1="77224" y1="6178" x2="78475" y2="5956"/>
                          <a14:foregroundMark x1="62566" y1="8783" x2="71705" y2="7159"/>
                          <a14:foregroundMark x1="62903" y1="7854" x2="71591" y2="7341"/>
                          <a14:foregroundMark x1="94903" y1="47872" x2="95136" y2="49012"/>
                          <a14:foregroundMark x1="89920" y1="23500" x2="93918" y2="43055"/>
                          <a14:foregroundMark x1="8128" y1="67303" x2="4635" y2="50243"/>
                          <a14:foregroundMark x1="9867" y1="68680" x2="5588" y2="49582"/>
                          <a14:foregroundMark x1="8460" y1="67566" x2="4710" y2="50191"/>
                          <a14:foregroundMark x1="3201" y1="57315" x2="7029" y2="67218"/>
                          <a14:foregroundMark x1="4097" y1="62478" x2="6975" y2="67294"/>
                          <a14:foregroundMark x1="4225" y1="65921" x2="5352" y2="69558"/>
                          <a14:backgroundMark x1="38284" y1="92083" x2="96927" y2="43373"/>
                          <a14:backgroundMark x1="96927" y1="43373" x2="97311" y2="42169"/>
                          <a14:backgroundMark x1="95262" y1="51463" x2="74136" y2="76764"/>
                          <a14:backgroundMark x1="74136" y1="76764" x2="50192" y2="91050"/>
                          <a14:backgroundMark x1="50192" y1="91050" x2="76184" y2="63511"/>
                          <a14:backgroundMark x1="76184" y1="63511" x2="83355" y2="66093"/>
                          <a14:backgroundMark x1="95903" y1="49742" x2="95134" y2="46988"/>
                          <a14:backgroundMark x1="90781" y1="56971" x2="86556" y2="56799"/>
                          <a14:backgroundMark x1="74904" y1="76076" x2="70038" y2="79174"/>
                          <a14:backgroundMark x1="51985" y1="89845" x2="42254" y2="94664"/>
                          <a14:backgroundMark x1="74776" y1="71601" x2="70423" y2="75731"/>
                          <a14:backgroundMark x1="82843" y1="59036" x2="84251" y2="57659"/>
                          <a14:backgroundMark x1="94238" y1="52496" x2="94494" y2="54389"/>
                          <a14:backgroundMark x1="93214" y1="52151" x2="85787" y2="57487"/>
                          <a14:backgroundMark x1="95647" y1="50258" x2="94110" y2="49742"/>
                          <a14:backgroundMark x1="89757" y1="59380" x2="86300" y2="56627"/>
                          <a14:backgroundMark x1="94878" y1="52668" x2="95519" y2="48021"/>
                          <a14:backgroundMark x1="93598" y1="56110" x2="96415" y2="48193"/>
                          <a14:backgroundMark x1="94750" y1="51807" x2="94878" y2="46472"/>
                          <a14:backgroundMark x1="95134" y1="54045" x2="95262" y2="46299"/>
                          <a14:backgroundMark x1="95647" y1="55077" x2="95647" y2="47332"/>
                          <a14:backgroundMark x1="82586" y1="60413" x2="86684" y2="56799"/>
                          <a14:backgroundMark x1="3585" y1="48021" x2="63380" y2="6540"/>
                          <a14:backgroundMark x1="71447" y1="7573" x2="99744" y2="22719"/>
                          <a14:backgroundMark x1="5122" y1="69880" x2="30986" y2="90361"/>
                          <a14:backgroundMark x1="6402" y1="75043" x2="25096" y2="90706"/>
                          <a14:backgroundMark x1="25096" y1="90706" x2="42510" y2="92599"/>
                          <a14:backgroundMark x1="11140" y1="82788" x2="12036" y2="86403"/>
                          <a14:backgroundMark x1="13188" y1="85198" x2="11268" y2="85886"/>
                          <a14:backgroundMark x1="12548" y1="87608" x2="23560" y2="91222"/>
                          <a14:backgroundMark x1="11652" y1="89329" x2="25352" y2="91566"/>
                          <a14:backgroundMark x1="77465" y1="8090" x2="88348" y2="8090"/>
                          <a14:backgroundMark x1="80666" y1="7573" x2="80026" y2="5680"/>
                          <a14:backgroundMark x1="90013" y1="22203" x2="90013" y2="22203"/>
                          <a14:backgroundMark x1="89629" y1="22719" x2="89629" y2="22719"/>
                          <a14:backgroundMark x1="89501" y1="22375" x2="89501" y2="22375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8348" y1="20654" x2="90909" y2="21859"/>
                          <a14:backgroundMark x1="94750" y1="24785" x2="97567" y2="27367"/>
                          <a14:backgroundMark x1="96799" y1="27367" x2="98720" y2="30465"/>
                          <a14:backgroundMark x1="97183" y1="31670" x2="97311" y2="33046"/>
                          <a14:backgroundMark x1="97311" y1="30981" x2="97439" y2="28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" t="6802" r="2093" b="7189"/>
            <a:stretch>
              <a:fillRect/>
            </a:stretch>
          </p:blipFill>
          <p:spPr>
            <a:xfrm>
              <a:off x="6685281" y="502869"/>
              <a:ext cx="2105978" cy="1427115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090BFD6-A973-1B2D-D563-D6B933AE6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275" y="1733550"/>
              <a:ext cx="2324100" cy="122689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078B433-1E7D-5E52-2633-284B51C42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3711" y="2612317"/>
            <a:ext cx="1336742" cy="2341392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AEE8D66-98CD-7F7F-9B3E-31362F8FD7F8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004080" y="4091297"/>
            <a:ext cx="2004743" cy="76241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A2DD28C-9E1B-0579-1496-DA96FB66058D}"/>
              </a:ext>
            </a:extLst>
          </p:cNvPr>
          <p:cNvSpPr/>
          <p:nvPr/>
        </p:nvSpPr>
        <p:spPr>
          <a:xfrm rot="1255477">
            <a:off x="5530837" y="3609988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OTG-Kabel</a:t>
            </a:r>
            <a:endParaRPr lang="de-CH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B14E0B3-FD29-62B6-7125-E2D0242AB1D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634144" y="3152850"/>
            <a:ext cx="946929" cy="39435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525EAC2-139E-3C2A-B315-40E3757A2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61" y="4472505"/>
            <a:ext cx="3190114" cy="18897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451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3581-AD4E-FEA3-0D8E-DE93DB50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aspberry Pi Zero 2 W">
            <a:extLst>
              <a:ext uri="{FF2B5EF4-FFF2-40B4-BE49-F238E27FC236}">
                <a16:creationId xmlns:a16="http://schemas.microsoft.com/office/drawing/2014/main" id="{435B9935-FFE0-782C-D355-8BE467805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2114353" y="2194623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aspberry Pi Zero 2 W">
            <a:extLst>
              <a:ext uri="{FF2B5EF4-FFF2-40B4-BE49-F238E27FC236}">
                <a16:creationId xmlns:a16="http://schemas.microsoft.com/office/drawing/2014/main" id="{C0F69D65-C65B-A8E6-E4FB-6A3210614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4931853" y="2500788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aspberry Pi Zero 2 W">
            <a:extLst>
              <a:ext uri="{FF2B5EF4-FFF2-40B4-BE49-F238E27FC236}">
                <a16:creationId xmlns:a16="http://schemas.microsoft.com/office/drawing/2014/main" id="{BE8069C4-08EC-D5BA-6CEE-148E5769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2913184" y="4417123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0B6DF21-0023-9071-67A3-1ADA99952E5A}"/>
              </a:ext>
            </a:extLst>
          </p:cNvPr>
          <p:cNvCxnSpPr>
            <a:cxnSpLocks/>
          </p:cNvCxnSpPr>
          <p:nvPr/>
        </p:nvCxnSpPr>
        <p:spPr>
          <a:xfrm flipV="1">
            <a:off x="3963476" y="3392448"/>
            <a:ext cx="1064258" cy="1133111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E4B012C-9827-E358-E28E-A5B7B71463A8}"/>
              </a:ext>
            </a:extLst>
          </p:cNvPr>
          <p:cNvCxnSpPr>
            <a:cxnSpLocks/>
          </p:cNvCxnSpPr>
          <p:nvPr/>
        </p:nvCxnSpPr>
        <p:spPr>
          <a:xfrm flipH="1" flipV="1">
            <a:off x="3085902" y="3185502"/>
            <a:ext cx="808357" cy="136264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AC954B9-70B9-B420-84A8-96A7305899F5}"/>
              </a:ext>
            </a:extLst>
          </p:cNvPr>
          <p:cNvCxnSpPr>
            <a:cxnSpLocks/>
          </p:cNvCxnSpPr>
          <p:nvPr/>
        </p:nvCxnSpPr>
        <p:spPr>
          <a:xfrm flipH="1" flipV="1">
            <a:off x="3135434" y="3154804"/>
            <a:ext cx="1856742" cy="205894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6D9A2482-80DC-B58B-20C1-3DB11667F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 t="25000" r="15958" b="20827"/>
          <a:stretch>
            <a:fillRect/>
          </a:stretch>
        </p:blipFill>
        <p:spPr bwMode="auto">
          <a:xfrm>
            <a:off x="7642995" y="1085451"/>
            <a:ext cx="2434652" cy="12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DA4FD1E1-2559-2FD7-9FC1-9DFA4618A6C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775517" y="1694695"/>
            <a:ext cx="3867478" cy="749436"/>
          </a:xfrm>
          <a:prstGeom prst="bentConnector3">
            <a:avLst>
              <a:gd name="adj1" fmla="val -15"/>
            </a:avLst>
          </a:prstGeom>
          <a:ln w="571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08657E5-24CB-84CB-B652-8229B8C573BA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 flipV="1">
            <a:off x="6786053" y="2303939"/>
            <a:ext cx="2074268" cy="814038"/>
          </a:xfrm>
          <a:prstGeom prst="bentConnector2">
            <a:avLst/>
          </a:prstGeom>
          <a:ln w="571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46796ECF-EDF7-532F-D409-D3B44A3A6F7C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 flipV="1">
            <a:off x="4767385" y="3116922"/>
            <a:ext cx="4092941" cy="1917390"/>
          </a:xfrm>
          <a:prstGeom prst="bentConnector3">
            <a:avLst>
              <a:gd name="adj1" fmla="val -16"/>
            </a:avLst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86970A06-176F-F462-F9D0-D837981D7C42}"/>
              </a:ext>
            </a:extLst>
          </p:cNvPr>
          <p:cNvSpPr txBox="1"/>
          <p:nvPr/>
        </p:nvSpPr>
        <p:spPr>
          <a:xfrm>
            <a:off x="4767384" y="6009132"/>
            <a:ext cx="187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Mesh bat0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4CDBD0D-7E01-6F5F-588D-30BD6EE18A15}"/>
              </a:ext>
            </a:extLst>
          </p:cNvPr>
          <p:cNvSpPr txBox="1"/>
          <p:nvPr/>
        </p:nvSpPr>
        <p:spPr>
          <a:xfrm>
            <a:off x="4931853" y="5526018"/>
            <a:ext cx="1714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Mgmt</a:t>
            </a:r>
            <a:r>
              <a:rPr lang="de-CH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wlan1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CDB88E24-A608-C521-DFB3-0B472698C995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6646721" y="6209187"/>
            <a:ext cx="853434" cy="0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2F7A714-E358-4DD6-71F1-C93DB1E4AAD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646719" y="5719087"/>
            <a:ext cx="853436" cy="6986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feld 146">
            <a:extLst>
              <a:ext uri="{FF2B5EF4-FFF2-40B4-BE49-F238E27FC236}">
                <a16:creationId xmlns:a16="http://schemas.microsoft.com/office/drawing/2014/main" id="{5C2CC80B-2F80-51C9-A0A8-572DADC6F708}"/>
              </a:ext>
            </a:extLst>
          </p:cNvPr>
          <p:cNvSpPr txBox="1"/>
          <p:nvPr/>
        </p:nvSpPr>
        <p:spPr>
          <a:xfrm>
            <a:off x="2056195" y="3466715"/>
            <a:ext cx="1021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 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2CDBCFEB-BA45-CBFE-6C6A-26DC55785143}"/>
              </a:ext>
            </a:extLst>
          </p:cNvPr>
          <p:cNvSpPr txBox="1"/>
          <p:nvPr/>
        </p:nvSpPr>
        <p:spPr>
          <a:xfrm>
            <a:off x="2819203" y="5646039"/>
            <a:ext cx="1021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 2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09E5A2C0-9F0A-791A-9466-8CEF60E8AE64}"/>
              </a:ext>
            </a:extLst>
          </p:cNvPr>
          <p:cNvSpPr txBox="1"/>
          <p:nvPr/>
        </p:nvSpPr>
        <p:spPr>
          <a:xfrm>
            <a:off x="4931853" y="3748080"/>
            <a:ext cx="1021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 3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9E7FED30-A7CE-7709-FF9E-26E4681D899C}"/>
              </a:ext>
            </a:extLst>
          </p:cNvPr>
          <p:cNvSpPr txBox="1"/>
          <p:nvPr/>
        </p:nvSpPr>
        <p:spPr>
          <a:xfrm>
            <a:off x="9056566" y="2194623"/>
            <a:ext cx="1021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</a:p>
        </p:txBody>
      </p:sp>
      <p:pic>
        <p:nvPicPr>
          <p:cNvPr id="169" name="Grafik 168">
            <a:extLst>
              <a:ext uri="{FF2B5EF4-FFF2-40B4-BE49-F238E27FC236}">
                <a16:creationId xmlns:a16="http://schemas.microsoft.com/office/drawing/2014/main" id="{47C23D22-8111-4884-0C90-84AD66112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53" y="3360698"/>
            <a:ext cx="4738147" cy="318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02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C7FC-8CB6-20DC-9C77-888BFEE5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4F8F649-72AA-C6AB-49EE-65C3C7E04615}"/>
              </a:ext>
            </a:extLst>
          </p:cNvPr>
          <p:cNvGrpSpPr/>
          <p:nvPr/>
        </p:nvGrpSpPr>
        <p:grpSpPr>
          <a:xfrm>
            <a:off x="1633461" y="2127613"/>
            <a:ext cx="2335092" cy="1301387"/>
            <a:chOff x="2529008" y="1411690"/>
            <a:chExt cx="2335092" cy="1301387"/>
          </a:xfrm>
        </p:grpSpPr>
        <p:pic>
          <p:nvPicPr>
            <p:cNvPr id="2" name="Picture 2" descr="Raspberry Pi Zero 2 W">
              <a:extLst>
                <a:ext uri="{FF2B5EF4-FFF2-40B4-BE49-F238E27FC236}">
                  <a16:creationId xmlns:a16="http://schemas.microsoft.com/office/drawing/2014/main" id="{9D043432-3122-CC58-B648-1EDABA25E0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" t="17260" r="1904" b="18539"/>
            <a:stretch>
              <a:fillRect/>
            </a:stretch>
          </p:blipFill>
          <p:spPr bwMode="auto">
            <a:xfrm>
              <a:off x="3009900" y="1478700"/>
              <a:ext cx="1854200" cy="1234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6B86CAE-5E08-5096-E844-851CF1F06CD1}"/>
                </a:ext>
              </a:extLst>
            </p:cNvPr>
            <p:cNvSpPr txBox="1"/>
            <p:nvPr/>
          </p:nvSpPr>
          <p:spPr>
            <a:xfrm>
              <a:off x="2529008" y="1411690"/>
              <a:ext cx="1441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10.30.5.</a:t>
              </a:r>
              <a:r>
                <a:rPr lang="de-CH" sz="18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C86190B-10FD-68F5-1871-1A81AFAC4121}"/>
              </a:ext>
            </a:extLst>
          </p:cNvPr>
          <p:cNvGrpSpPr/>
          <p:nvPr/>
        </p:nvGrpSpPr>
        <p:grpSpPr>
          <a:xfrm>
            <a:off x="4411097" y="2463877"/>
            <a:ext cx="2374956" cy="1271288"/>
            <a:chOff x="6007046" y="1638638"/>
            <a:chExt cx="2374956" cy="1271288"/>
          </a:xfrm>
        </p:grpSpPr>
        <p:pic>
          <p:nvPicPr>
            <p:cNvPr id="3" name="Picture 2" descr="Raspberry Pi Zero 2 W">
              <a:extLst>
                <a:ext uri="{FF2B5EF4-FFF2-40B4-BE49-F238E27FC236}">
                  <a16:creationId xmlns:a16="http://schemas.microsoft.com/office/drawing/2014/main" id="{33A0035F-3478-BCFA-CCAD-25CFF64E0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" t="17260" r="1904" b="18539"/>
            <a:stretch>
              <a:fillRect/>
            </a:stretch>
          </p:blipFill>
          <p:spPr bwMode="auto">
            <a:xfrm>
              <a:off x="6527802" y="1675549"/>
              <a:ext cx="1854200" cy="1234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402B0B8-7948-4C4C-EE88-2366B56F47A3}"/>
                </a:ext>
              </a:extLst>
            </p:cNvPr>
            <p:cNvSpPr txBox="1"/>
            <p:nvPr/>
          </p:nvSpPr>
          <p:spPr>
            <a:xfrm>
              <a:off x="6007046" y="1638638"/>
              <a:ext cx="1441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10.30.5.</a:t>
              </a:r>
              <a:r>
                <a:rPr lang="de-CH" sz="18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BF5550A-A6BF-5656-8104-2779F2E261B8}"/>
              </a:ext>
            </a:extLst>
          </p:cNvPr>
          <p:cNvGrpSpPr/>
          <p:nvPr/>
        </p:nvGrpSpPr>
        <p:grpSpPr>
          <a:xfrm>
            <a:off x="2166862" y="4417123"/>
            <a:ext cx="2600522" cy="1234377"/>
            <a:chOff x="3609778" y="3764700"/>
            <a:chExt cx="2600522" cy="1234377"/>
          </a:xfrm>
        </p:grpSpPr>
        <p:pic>
          <p:nvPicPr>
            <p:cNvPr id="9" name="Picture 2" descr="Raspberry Pi Zero 2 W">
              <a:extLst>
                <a:ext uri="{FF2B5EF4-FFF2-40B4-BE49-F238E27FC236}">
                  <a16:creationId xmlns:a16="http://schemas.microsoft.com/office/drawing/2014/main" id="{681BF187-6278-F512-547E-27371729A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" t="17260" r="1904" b="18539"/>
            <a:stretch>
              <a:fillRect/>
            </a:stretch>
          </p:blipFill>
          <p:spPr bwMode="auto">
            <a:xfrm>
              <a:off x="4356100" y="3764700"/>
              <a:ext cx="1854200" cy="1234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B359069-0410-5C17-6067-3239548A7DFF}"/>
                </a:ext>
              </a:extLst>
            </p:cNvPr>
            <p:cNvSpPr txBox="1"/>
            <p:nvPr/>
          </p:nvSpPr>
          <p:spPr>
            <a:xfrm>
              <a:off x="3609778" y="3782750"/>
              <a:ext cx="1441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CH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10.30.5.</a:t>
              </a:r>
              <a:r>
                <a:rPr lang="de-CH" sz="18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B05CBFF-056C-E899-0E64-BA2D69C1F21C}"/>
              </a:ext>
            </a:extLst>
          </p:cNvPr>
          <p:cNvCxnSpPr>
            <a:cxnSpLocks/>
          </p:cNvCxnSpPr>
          <p:nvPr/>
        </p:nvCxnSpPr>
        <p:spPr>
          <a:xfrm flipV="1">
            <a:off x="3963476" y="3392448"/>
            <a:ext cx="1064258" cy="1133111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E0DCB22-0C87-B699-4C2F-E939F5A9EB1B}"/>
              </a:ext>
            </a:extLst>
          </p:cNvPr>
          <p:cNvCxnSpPr>
            <a:cxnSpLocks/>
          </p:cNvCxnSpPr>
          <p:nvPr/>
        </p:nvCxnSpPr>
        <p:spPr>
          <a:xfrm flipH="1" flipV="1">
            <a:off x="3085902" y="3185502"/>
            <a:ext cx="808357" cy="136264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FE0640A-022E-2660-F9DC-6C050E7C7B2C}"/>
              </a:ext>
            </a:extLst>
          </p:cNvPr>
          <p:cNvCxnSpPr>
            <a:cxnSpLocks/>
          </p:cNvCxnSpPr>
          <p:nvPr/>
        </p:nvCxnSpPr>
        <p:spPr>
          <a:xfrm flipH="1" flipV="1">
            <a:off x="3135434" y="3154804"/>
            <a:ext cx="1856742" cy="205894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25DBD54B-B9F8-4A91-93B5-86D2111CA7DB}"/>
              </a:ext>
            </a:extLst>
          </p:cNvPr>
          <p:cNvSpPr txBox="1"/>
          <p:nvPr/>
        </p:nvSpPr>
        <p:spPr>
          <a:xfrm>
            <a:off x="5542877" y="3466159"/>
            <a:ext cx="144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CH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i-node-2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F801D15-DC81-045C-F517-32B650A1BA9A}"/>
              </a:ext>
            </a:extLst>
          </p:cNvPr>
          <p:cNvSpPr txBox="1"/>
          <p:nvPr/>
        </p:nvSpPr>
        <p:spPr>
          <a:xfrm>
            <a:off x="1799389" y="3385462"/>
            <a:ext cx="144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CH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i-node-1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0A5F763-0E20-8669-A943-746066FAC18C}"/>
              </a:ext>
            </a:extLst>
          </p:cNvPr>
          <p:cNvSpPr txBox="1"/>
          <p:nvPr/>
        </p:nvSpPr>
        <p:spPr>
          <a:xfrm>
            <a:off x="3550726" y="5345359"/>
            <a:ext cx="144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de-CH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i-node-3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78407-331D-8474-2EC5-4A355008D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50" b="96250" l="10000" r="90000">
                        <a14:foregroundMark x1="48750" y1="94250" x2="20000" y2="90125"/>
                        <a14:foregroundMark x1="20000" y1="90125" x2="50500" y2="54500"/>
                        <a14:foregroundMark x1="50500" y1="54500" x2="54250" y2="10250"/>
                        <a14:foregroundMark x1="54250" y1="10250" x2="69125" y2="3875"/>
                        <a14:foregroundMark x1="69125" y1="3875" x2="78875" y2="26750"/>
                        <a14:foregroundMark x1="78875" y1="26750" x2="76500" y2="73625"/>
                        <a14:foregroundMark x1="76500" y1="73625" x2="66500" y2="93375"/>
                        <a14:foregroundMark x1="66500" y1="93375" x2="50250" y2="96250"/>
                        <a14:foregroundMark x1="50250" y1="96250" x2="47750" y2="95500"/>
                        <a14:foregroundMark x1="29500" y1="90750" x2="20125" y2="77125"/>
                        <a14:foregroundMark x1="20125" y1="77125" x2="40000" y2="73000"/>
                        <a14:foregroundMark x1="40000" y1="73000" x2="58375" y2="63500"/>
                        <a14:foregroundMark x1="58375" y1="63500" x2="60875" y2="9250"/>
                        <a14:foregroundMark x1="60875" y1="9250" x2="75500" y2="18500"/>
                        <a14:foregroundMark x1="75500" y1="18500" x2="75750" y2="71250"/>
                        <a14:foregroundMark x1="75750" y1="71250" x2="58250" y2="92000"/>
                        <a14:foregroundMark x1="58250" y1="92000" x2="36250" y2="92625"/>
                        <a14:foregroundMark x1="36250" y1="92625" x2="26625" y2="89125"/>
                        <a14:foregroundMark x1="29500" y1="90375" x2="19500" y2="77750"/>
                        <a14:foregroundMark x1="19500" y1="77750" x2="25375" y2="76625"/>
                        <a14:foregroundMark x1="26375" y1="92625" x2="21750" y2="73750"/>
                        <a14:foregroundMark x1="21750" y1="73750" x2="26000" y2="91625"/>
                        <a14:foregroundMark x1="26000" y1="91625" x2="22875" y2="92000"/>
                        <a14:foregroundMark x1="24375" y1="92625" x2="11875" y2="77875"/>
                        <a14:foregroundMark x1="11875" y1="77875" x2="23125" y2="89375"/>
                        <a14:foregroundMark x1="23125" y1="89375" x2="21250" y2="8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24" t="6961" r="24287" b="8056"/>
          <a:stretch>
            <a:fillRect/>
          </a:stretch>
        </p:blipFill>
        <p:spPr bwMode="auto">
          <a:xfrm>
            <a:off x="7648575" y="2014498"/>
            <a:ext cx="1704976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76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BFEE8236-2F8C-C908-7392-29160F8A4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293427"/>
              </p:ext>
            </p:extLst>
          </p:nvPr>
        </p:nvGraphicFramePr>
        <p:xfrm>
          <a:off x="1549400" y="301842"/>
          <a:ext cx="3750569" cy="4394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2" descr="Advanced Linux Sound Architecture (ALSA) project · GitHub">
            <a:extLst>
              <a:ext uri="{FF2B5EF4-FFF2-40B4-BE49-F238E27FC236}">
                <a16:creationId xmlns:a16="http://schemas.microsoft.com/office/drawing/2014/main" id="{6BBD4FB4-DB74-9CF0-8D21-B232B9AF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19" y="1570140"/>
            <a:ext cx="1858860" cy="18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FA0A41-CA22-5823-16E1-E0A42EF1F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204" y="3550305"/>
            <a:ext cx="4797849" cy="3218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41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43B6-1DCC-0D50-E38F-572EBAF7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1C648C7-473F-3780-B398-E9CAC00EE9A7}"/>
              </a:ext>
            </a:extLst>
          </p:cNvPr>
          <p:cNvGrpSpPr/>
          <p:nvPr/>
        </p:nvGrpSpPr>
        <p:grpSpPr>
          <a:xfrm>
            <a:off x="2032309" y="1097673"/>
            <a:ext cx="6257423" cy="4151953"/>
            <a:chOff x="2751400" y="502869"/>
            <a:chExt cx="6257423" cy="4151953"/>
          </a:xfrm>
        </p:grpSpPr>
        <p:pic>
          <p:nvPicPr>
            <p:cNvPr id="14" name="Grafik 13" descr="Ein Bild, das Elektronik, Elektronisches Gerät, Computerkomponenten, Kabel enthält.&#10;&#10;KI-generierte Inhalte können fehlerhaft sein.">
              <a:extLst>
                <a:ext uri="{FF2B5EF4-FFF2-40B4-BE49-F238E27FC236}">
                  <a16:creationId xmlns:a16="http://schemas.microsoft.com/office/drawing/2014/main" id="{425E7312-8A4F-0168-F701-902D79BC5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6" t="23470" r="7748" b="26393"/>
            <a:stretch>
              <a:fillRect/>
            </a:stretch>
          </p:blipFill>
          <p:spPr>
            <a:xfrm>
              <a:off x="3183176" y="1216427"/>
              <a:ext cx="5825647" cy="3438395"/>
            </a:xfrm>
            <a:prstGeom prst="rect">
              <a:avLst/>
            </a:prstGeom>
          </p:spPr>
        </p:pic>
        <p:pic>
          <p:nvPicPr>
            <p:cNvPr id="15" name="Grafik 14" descr="Ein Bild, das Text, Flashspeicher enthält.&#10;&#10;KI-generierte Inhalte können fehlerhaft sein.">
              <a:extLst>
                <a:ext uri="{FF2B5EF4-FFF2-40B4-BE49-F238E27FC236}">
                  <a16:creationId xmlns:a16="http://schemas.microsoft.com/office/drawing/2014/main" id="{D529DEE2-4CC3-99D4-679A-A0F772BB7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4" t="9749" r="3126" b="2952"/>
            <a:stretch>
              <a:fillRect/>
            </a:stretch>
          </p:blipFill>
          <p:spPr>
            <a:xfrm>
              <a:off x="2751400" y="3697815"/>
              <a:ext cx="563406" cy="497417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64D492DE-9F74-1B37-5914-7E9960CF0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9450" y="3538538"/>
              <a:ext cx="268288" cy="24447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Grafik 16" descr="Ein Bild, das Handy, Gerät, Elektronisches Gerät, tragbares Kommunikationsgerät enthält.&#10;&#10;KI-generierte Inhalte können fehlerhaft sein.">
              <a:extLst>
                <a:ext uri="{FF2B5EF4-FFF2-40B4-BE49-F238E27FC236}">
                  <a16:creationId xmlns:a16="http://schemas.microsoft.com/office/drawing/2014/main" id="{0B02E5ED-4CBF-440C-1229-B8B14813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680" b="91050" l="3201" r="95391">
                          <a14:foregroundMark x1="7349" y1="66771" x2="5583" y2="49585"/>
                          <a14:foregroundMark x1="62482" y1="9013" x2="70873" y2="8493"/>
                          <a14:foregroundMark x1="95037" y1="47760" x2="94945" y2="48546"/>
                          <a14:foregroundMark x1="96744" y1="33141" x2="95766" y2="41521"/>
                          <a14:foregroundMark x1="3897" y1="47163" x2="3841" y2="46816"/>
                          <a14:foregroundMark x1="7096" y1="67124" x2="4415" y2="50396"/>
                          <a14:foregroundMark x1="3841" y1="46816" x2="4105" y2="46588"/>
                          <a14:foregroundMark x1="61978" y1="10400" x2="71959" y2="6713"/>
                          <a14:foregroundMark x1="77224" y1="6178" x2="78475" y2="5956"/>
                          <a14:foregroundMark x1="62566" y1="8783" x2="71705" y2="7159"/>
                          <a14:foregroundMark x1="62903" y1="7854" x2="71591" y2="7341"/>
                          <a14:foregroundMark x1="94903" y1="47872" x2="95136" y2="49012"/>
                          <a14:foregroundMark x1="89920" y1="23500" x2="93918" y2="43055"/>
                          <a14:foregroundMark x1="8128" y1="67303" x2="4635" y2="50243"/>
                          <a14:foregroundMark x1="9867" y1="68680" x2="5588" y2="49582"/>
                          <a14:foregroundMark x1="8460" y1="67566" x2="4710" y2="50191"/>
                          <a14:foregroundMark x1="3201" y1="57315" x2="7029" y2="67218"/>
                          <a14:foregroundMark x1="4097" y1="62478" x2="6975" y2="67294"/>
                          <a14:foregroundMark x1="4225" y1="65921" x2="5352" y2="69558"/>
                          <a14:backgroundMark x1="38284" y1="92083" x2="96927" y2="43373"/>
                          <a14:backgroundMark x1="96927" y1="43373" x2="97311" y2="42169"/>
                          <a14:backgroundMark x1="95262" y1="51463" x2="74136" y2="76764"/>
                          <a14:backgroundMark x1="74136" y1="76764" x2="50192" y2="91050"/>
                          <a14:backgroundMark x1="50192" y1="91050" x2="76184" y2="63511"/>
                          <a14:backgroundMark x1="76184" y1="63511" x2="83355" y2="66093"/>
                          <a14:backgroundMark x1="95903" y1="49742" x2="95134" y2="46988"/>
                          <a14:backgroundMark x1="90781" y1="56971" x2="86556" y2="56799"/>
                          <a14:backgroundMark x1="74904" y1="76076" x2="70038" y2="79174"/>
                          <a14:backgroundMark x1="51985" y1="89845" x2="42254" y2="94664"/>
                          <a14:backgroundMark x1="74776" y1="71601" x2="70423" y2="75731"/>
                          <a14:backgroundMark x1="82843" y1="59036" x2="84251" y2="57659"/>
                          <a14:backgroundMark x1="94238" y1="52496" x2="94494" y2="54389"/>
                          <a14:backgroundMark x1="93214" y1="52151" x2="85787" y2="57487"/>
                          <a14:backgroundMark x1="95647" y1="50258" x2="94110" y2="49742"/>
                          <a14:backgroundMark x1="89757" y1="59380" x2="86300" y2="56627"/>
                          <a14:backgroundMark x1="94878" y1="52668" x2="95519" y2="48021"/>
                          <a14:backgroundMark x1="93598" y1="56110" x2="96415" y2="48193"/>
                          <a14:backgroundMark x1="94750" y1="51807" x2="94878" y2="46472"/>
                          <a14:backgroundMark x1="95134" y1="54045" x2="95262" y2="46299"/>
                          <a14:backgroundMark x1="95647" y1="55077" x2="95647" y2="47332"/>
                          <a14:backgroundMark x1="82586" y1="60413" x2="86684" y2="56799"/>
                          <a14:backgroundMark x1="3585" y1="48021" x2="63380" y2="6540"/>
                          <a14:backgroundMark x1="71447" y1="7573" x2="99744" y2="22719"/>
                          <a14:backgroundMark x1="5122" y1="69880" x2="30986" y2="90361"/>
                          <a14:backgroundMark x1="6402" y1="75043" x2="25096" y2="90706"/>
                          <a14:backgroundMark x1="25096" y1="90706" x2="42510" y2="92599"/>
                          <a14:backgroundMark x1="11140" y1="82788" x2="12036" y2="86403"/>
                          <a14:backgroundMark x1="13188" y1="85198" x2="11268" y2="85886"/>
                          <a14:backgroundMark x1="12548" y1="87608" x2="23560" y2="91222"/>
                          <a14:backgroundMark x1="11652" y1="89329" x2="25352" y2="91566"/>
                          <a14:backgroundMark x1="77465" y1="8090" x2="88348" y2="8090"/>
                          <a14:backgroundMark x1="80666" y1="7573" x2="80026" y2="5680"/>
                          <a14:backgroundMark x1="90013" y1="22203" x2="90013" y2="22203"/>
                          <a14:backgroundMark x1="89629" y1="22719" x2="89629" y2="22719"/>
                          <a14:backgroundMark x1="89501" y1="22375" x2="89501" y2="22375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8348" y1="20654" x2="90909" y2="21859"/>
                          <a14:backgroundMark x1="94750" y1="24785" x2="97567" y2="27367"/>
                          <a14:backgroundMark x1="96799" y1="27367" x2="98720" y2="30465"/>
                          <a14:backgroundMark x1="97183" y1="31670" x2="97311" y2="33046"/>
                          <a14:backgroundMark x1="97311" y1="30981" x2="97439" y2="28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" t="6802" r="2093" b="7189"/>
            <a:stretch>
              <a:fillRect/>
            </a:stretch>
          </p:blipFill>
          <p:spPr>
            <a:xfrm>
              <a:off x="6685281" y="502869"/>
              <a:ext cx="2105978" cy="1427115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D57C0CD8-AF3A-A339-E98F-5B96D697E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275" y="1733550"/>
              <a:ext cx="2324100" cy="122689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DED8D065-B954-E0C3-97C1-D52B70BA1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620" y="3207121"/>
            <a:ext cx="1336742" cy="2341392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2AF95AE-4F82-B2A8-AE4E-3F38850346BC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6284989" y="4686101"/>
            <a:ext cx="2004743" cy="76241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D8CA777-4E60-C8DD-A10A-A0DED1C4E05C}"/>
              </a:ext>
            </a:extLst>
          </p:cNvPr>
          <p:cNvSpPr/>
          <p:nvPr/>
        </p:nvSpPr>
        <p:spPr>
          <a:xfrm rot="1255477">
            <a:off x="4811746" y="4204792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OTG-Kabel</a:t>
            </a:r>
            <a:endParaRPr lang="de-CH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C9275B4-DF79-80F1-5551-0D54BED89DA2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915053" y="3747654"/>
            <a:ext cx="946929" cy="39435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8585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25294-5B1A-3F67-2774-6925B8746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206718-DE5C-C4CD-132F-8FD1121EE1C5}"/>
              </a:ext>
            </a:extLst>
          </p:cNvPr>
          <p:cNvGrpSpPr/>
          <p:nvPr/>
        </p:nvGrpSpPr>
        <p:grpSpPr>
          <a:xfrm>
            <a:off x="1212128" y="565108"/>
            <a:ext cx="6334897" cy="4797724"/>
            <a:chOff x="1212128" y="565108"/>
            <a:chExt cx="6334897" cy="479772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4BDA431-A964-A290-0B4B-A74672F03231}"/>
                </a:ext>
              </a:extLst>
            </p:cNvPr>
            <p:cNvSpPr/>
            <p:nvPr/>
          </p:nvSpPr>
          <p:spPr>
            <a:xfrm>
              <a:off x="1212128" y="565108"/>
              <a:ext cx="6334897" cy="4797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7" name="Wolke 76">
              <a:extLst>
                <a:ext uri="{FF2B5EF4-FFF2-40B4-BE49-F238E27FC236}">
                  <a16:creationId xmlns:a16="http://schemas.microsoft.com/office/drawing/2014/main" id="{ABFEF445-A1C7-6D4A-6B98-4D75626A5B2B}"/>
                </a:ext>
              </a:extLst>
            </p:cNvPr>
            <p:cNvSpPr/>
            <p:nvPr/>
          </p:nvSpPr>
          <p:spPr>
            <a:xfrm>
              <a:off x="2264017" y="743493"/>
              <a:ext cx="3621766" cy="2021881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5" name="Grafik 4" descr="Ein Bild, das Elektronik, Elektronisches Gerät, Computerkomponenten, Kabel enthält.&#10;&#10;KI-generierte Inhalte können fehlerhaft sein.">
              <a:extLst>
                <a:ext uri="{FF2B5EF4-FFF2-40B4-BE49-F238E27FC236}">
                  <a16:creationId xmlns:a16="http://schemas.microsoft.com/office/drawing/2014/main" id="{3434430C-A560-6599-3F06-BEF04515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6" t="23470" r="7748" b="26393"/>
            <a:stretch>
              <a:fillRect/>
            </a:stretch>
          </p:blipFill>
          <p:spPr>
            <a:xfrm>
              <a:off x="3602663" y="3143177"/>
              <a:ext cx="2720390" cy="1605620"/>
            </a:xfrm>
            <a:prstGeom prst="rect">
              <a:avLst/>
            </a:prstGeom>
          </p:spPr>
        </p:pic>
        <p:pic>
          <p:nvPicPr>
            <p:cNvPr id="6" name="Grafik 5" descr="Ein Bild, das Text, Flashspeicher enthält.&#10;&#10;KI-generierte Inhalte können fehlerhaft sein.">
              <a:extLst>
                <a:ext uri="{FF2B5EF4-FFF2-40B4-BE49-F238E27FC236}">
                  <a16:creationId xmlns:a16="http://schemas.microsoft.com/office/drawing/2014/main" id="{D64622B0-22C6-E49C-93A4-7E27A2D0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4" t="9749" r="3126" b="2952"/>
            <a:stretch>
              <a:fillRect/>
            </a:stretch>
          </p:blipFill>
          <p:spPr>
            <a:xfrm>
              <a:off x="3171441" y="4414396"/>
              <a:ext cx="408451" cy="360611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55AEEA5C-B980-7238-85F4-659E5A93AA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7" y="4230709"/>
              <a:ext cx="268288" cy="24447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Grafik 7" descr="Ein Bild, das Handy, Gerät, Elektronisches Gerät, tragbares Kommunikationsgerät enthält.&#10;&#10;KI-generierte Inhalte können fehlerhaft sein.">
              <a:extLst>
                <a:ext uri="{FF2B5EF4-FFF2-40B4-BE49-F238E27FC236}">
                  <a16:creationId xmlns:a16="http://schemas.microsoft.com/office/drawing/2014/main" id="{2AC77C41-241B-5773-BBDE-18C4A6B4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680" b="91050" l="3201" r="95391">
                          <a14:foregroundMark x1="7349" y1="66771" x2="5583" y2="49585"/>
                          <a14:foregroundMark x1="62482" y1="9013" x2="70873" y2="8493"/>
                          <a14:foregroundMark x1="95037" y1="47760" x2="94945" y2="48546"/>
                          <a14:foregroundMark x1="96744" y1="33141" x2="95766" y2="41521"/>
                          <a14:foregroundMark x1="3897" y1="47163" x2="3841" y2="46816"/>
                          <a14:foregroundMark x1="7096" y1="67124" x2="4415" y2="50396"/>
                          <a14:foregroundMark x1="3841" y1="46816" x2="4105" y2="46588"/>
                          <a14:foregroundMark x1="61978" y1="10400" x2="71959" y2="6713"/>
                          <a14:foregroundMark x1="77224" y1="6178" x2="78475" y2="5956"/>
                          <a14:foregroundMark x1="62566" y1="8783" x2="71705" y2="7159"/>
                          <a14:foregroundMark x1="62903" y1="7854" x2="71591" y2="7341"/>
                          <a14:foregroundMark x1="94903" y1="47872" x2="95136" y2="49012"/>
                          <a14:foregroundMark x1="89920" y1="23500" x2="93918" y2="43055"/>
                          <a14:foregroundMark x1="8128" y1="67303" x2="4635" y2="50243"/>
                          <a14:foregroundMark x1="9867" y1="68680" x2="5588" y2="49582"/>
                          <a14:foregroundMark x1="8460" y1="67566" x2="4710" y2="50191"/>
                          <a14:foregroundMark x1="3201" y1="57315" x2="7029" y2="67218"/>
                          <a14:foregroundMark x1="4097" y1="62478" x2="6975" y2="67294"/>
                          <a14:foregroundMark x1="4225" y1="65921" x2="5352" y2="69558"/>
                          <a14:backgroundMark x1="38284" y1="92083" x2="96927" y2="43373"/>
                          <a14:backgroundMark x1="96927" y1="43373" x2="97311" y2="42169"/>
                          <a14:backgroundMark x1="95262" y1="51463" x2="74136" y2="76764"/>
                          <a14:backgroundMark x1="74136" y1="76764" x2="50192" y2="91050"/>
                          <a14:backgroundMark x1="50192" y1="91050" x2="76184" y2="63511"/>
                          <a14:backgroundMark x1="76184" y1="63511" x2="83355" y2="66093"/>
                          <a14:backgroundMark x1="95903" y1="49742" x2="95134" y2="46988"/>
                          <a14:backgroundMark x1="90781" y1="56971" x2="86556" y2="56799"/>
                          <a14:backgroundMark x1="74904" y1="76076" x2="70038" y2="79174"/>
                          <a14:backgroundMark x1="51985" y1="89845" x2="42254" y2="94664"/>
                          <a14:backgroundMark x1="74776" y1="71601" x2="70423" y2="75731"/>
                          <a14:backgroundMark x1="82843" y1="59036" x2="84251" y2="57659"/>
                          <a14:backgroundMark x1="94238" y1="52496" x2="94494" y2="54389"/>
                          <a14:backgroundMark x1="93214" y1="52151" x2="85787" y2="57487"/>
                          <a14:backgroundMark x1="95647" y1="50258" x2="94110" y2="49742"/>
                          <a14:backgroundMark x1="89757" y1="59380" x2="86300" y2="56627"/>
                          <a14:backgroundMark x1="94878" y1="52668" x2="95519" y2="48021"/>
                          <a14:backgroundMark x1="93598" y1="56110" x2="96415" y2="48193"/>
                          <a14:backgroundMark x1="94750" y1="51807" x2="94878" y2="46472"/>
                          <a14:backgroundMark x1="95134" y1="54045" x2="95262" y2="46299"/>
                          <a14:backgroundMark x1="95647" y1="55077" x2="95647" y2="47332"/>
                          <a14:backgroundMark x1="82586" y1="60413" x2="86684" y2="56799"/>
                          <a14:backgroundMark x1="3585" y1="48021" x2="63380" y2="6540"/>
                          <a14:backgroundMark x1="71447" y1="7573" x2="99744" y2="22719"/>
                          <a14:backgroundMark x1="5122" y1="69880" x2="30986" y2="90361"/>
                          <a14:backgroundMark x1="6402" y1="75043" x2="25096" y2="90706"/>
                          <a14:backgroundMark x1="25096" y1="90706" x2="42510" y2="92599"/>
                          <a14:backgroundMark x1="11140" y1="82788" x2="12036" y2="86403"/>
                          <a14:backgroundMark x1="13188" y1="85198" x2="11268" y2="85886"/>
                          <a14:backgroundMark x1="12548" y1="87608" x2="23560" y2="91222"/>
                          <a14:backgroundMark x1="11652" y1="89329" x2="25352" y2="91566"/>
                          <a14:backgroundMark x1="77465" y1="8090" x2="88348" y2="8090"/>
                          <a14:backgroundMark x1="80666" y1="7573" x2="80026" y2="5680"/>
                          <a14:backgroundMark x1="90013" y1="22203" x2="90013" y2="22203"/>
                          <a14:backgroundMark x1="89629" y1="22719" x2="89629" y2="22719"/>
                          <a14:backgroundMark x1="89501" y1="22375" x2="89501" y2="22375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9757" y1="22203" x2="89757" y2="22203"/>
                          <a14:backgroundMark x1="88348" y1="20654" x2="90909" y2="21859"/>
                          <a14:backgroundMark x1="94750" y1="24785" x2="97567" y2="27367"/>
                          <a14:backgroundMark x1="96799" y1="27367" x2="98720" y2="30465"/>
                          <a14:backgroundMark x1="97183" y1="31670" x2="97311" y2="33046"/>
                          <a14:backgroundMark x1="97311" y1="30981" x2="97439" y2="28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" t="6802" r="2093" b="7189"/>
            <a:stretch>
              <a:fillRect/>
            </a:stretch>
          </p:blipFill>
          <p:spPr>
            <a:xfrm>
              <a:off x="5319962" y="2736715"/>
              <a:ext cx="1003091" cy="679744"/>
            </a:xfrm>
            <a:prstGeom prst="rect">
              <a:avLst/>
            </a:prstGeom>
          </p:spPr>
        </p:pic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2926D2D1-BCF1-9229-8825-28C95E3AC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9577" y="3318242"/>
              <a:ext cx="1164566" cy="62774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D7B6DA3-E86E-72DB-7206-DC43B5A8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1735" y="3993393"/>
              <a:ext cx="658232" cy="1152938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301F82-A11E-A269-3F0B-059CD487353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5657420" y="4766829"/>
              <a:ext cx="784315" cy="30575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EFDAA89-A4FC-5880-F8C3-C641AAF3A9F8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4260895" y="4032978"/>
              <a:ext cx="545085" cy="40829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Grafik 22" descr="Ein Bild, das Elektronik, Elektronisches Bauteil, Elektrisches Bauelement, passives Bauelement enthält.&#10;&#10;KI-generierte Inhalte können fehlerhaft sein.">
              <a:extLst>
                <a:ext uri="{FF2B5EF4-FFF2-40B4-BE49-F238E27FC236}">
                  <a16:creationId xmlns:a16="http://schemas.microsoft.com/office/drawing/2014/main" id="{DB7D7350-D8C2-94CF-B9B4-6E391606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3" t="22777" r="13981" b="23797"/>
            <a:stretch>
              <a:fillRect/>
            </a:stretch>
          </p:blipFill>
          <p:spPr>
            <a:xfrm rot="20622879">
              <a:off x="3127979" y="2284545"/>
              <a:ext cx="903825" cy="680441"/>
            </a:xfrm>
            <a:prstGeom prst="rect">
              <a:avLst/>
            </a:prstGeom>
          </p:spPr>
        </p:pic>
        <p:pic>
          <p:nvPicPr>
            <p:cNvPr id="24" name="Grafik 23" descr="Ein Bild, das Elektronik, Elektronisches Bauteil, Elektrisches Bauelement, passives Bauelement enthält.&#10;&#10;KI-generierte Inhalte können fehlerhaft sein.">
              <a:extLst>
                <a:ext uri="{FF2B5EF4-FFF2-40B4-BE49-F238E27FC236}">
                  <a16:creationId xmlns:a16="http://schemas.microsoft.com/office/drawing/2014/main" id="{F5A6A821-CDD7-B69F-1BB8-631840AF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3" t="22777" r="13981" b="23797"/>
            <a:stretch>
              <a:fillRect/>
            </a:stretch>
          </p:blipFill>
          <p:spPr>
            <a:xfrm rot="20622879">
              <a:off x="2151372" y="3281608"/>
              <a:ext cx="903825" cy="680441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696C375-D67F-5D0C-B4D8-96E8C1AA3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6705" y="2798656"/>
              <a:ext cx="201167" cy="992809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E23F31C3-DC3B-EB8C-4B02-CC6C993D3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3632" y="3628879"/>
              <a:ext cx="793656" cy="253056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153A81B3-65B0-D3EA-E523-099E32522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24" y="2962991"/>
              <a:ext cx="332069" cy="389230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C1B38ADD-DD9D-D4B1-FB1E-873B73502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666" y="1354370"/>
              <a:ext cx="471895" cy="47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Grafik 70" descr="Ein Bild, das Frucht, Clipart enthält.&#10;&#10;KI-generierte Inhalte können fehlerhaft sein.">
              <a:extLst>
                <a:ext uri="{FF2B5EF4-FFF2-40B4-BE49-F238E27FC236}">
                  <a16:creationId xmlns:a16="http://schemas.microsoft.com/office/drawing/2014/main" id="{D4E8060E-4A08-37DD-44FA-09EF9EA5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390"/>
            <a:stretch>
              <a:fillRect/>
            </a:stretch>
          </p:blipFill>
          <p:spPr bwMode="auto">
            <a:xfrm>
              <a:off x="2733020" y="1110841"/>
              <a:ext cx="560662" cy="65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rafik 71" descr="Ein Bild, das Schwarz, Dunkelheit, Schwarzweiß, monochrom enthält.&#10;&#10;KI-generierte Inhalte können fehlerhaft sein.">
              <a:extLst>
                <a:ext uri="{FF2B5EF4-FFF2-40B4-BE49-F238E27FC236}">
                  <a16:creationId xmlns:a16="http://schemas.microsoft.com/office/drawing/2014/main" id="{4A35EA94-85B5-380B-7274-9895820C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077" y="1900557"/>
              <a:ext cx="1164566" cy="45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rafik 72" descr="Ein Bild, das Logo, Grafiken, Clipart, Schrift enthält.&#10;&#10;KI-generierte Inhalte können fehlerhaft sein.">
              <a:extLst>
                <a:ext uri="{FF2B5EF4-FFF2-40B4-BE49-F238E27FC236}">
                  <a16:creationId xmlns:a16="http://schemas.microsoft.com/office/drawing/2014/main" id="{EDC81B5C-8EAA-534B-6757-C0C21E79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685" y="1110841"/>
              <a:ext cx="894498" cy="559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rafik 73" descr="Ein Bild, das Schrift, Text, Typografie, Logo enthält.&#10;&#10;KI-generierte Inhalte können fehlerhaft sein.">
              <a:extLst>
                <a:ext uri="{FF2B5EF4-FFF2-40B4-BE49-F238E27FC236}">
                  <a16:creationId xmlns:a16="http://schemas.microsoft.com/office/drawing/2014/main" id="{7B475041-A735-10BF-FEE8-26DCB947C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67773" y="1863203"/>
              <a:ext cx="1154068" cy="335282"/>
            </a:xfrm>
            <a:prstGeom prst="rect">
              <a:avLst/>
            </a:prstGeom>
          </p:spPr>
        </p:pic>
        <p:pic>
          <p:nvPicPr>
            <p:cNvPr id="1026" name="Picture 2" descr="Advanced Linux Sound Architecture (ALSA) project · GitHub">
              <a:extLst>
                <a:ext uri="{FF2B5EF4-FFF2-40B4-BE49-F238E27FC236}">
                  <a16:creationId xmlns:a16="http://schemas.microsoft.com/office/drawing/2014/main" id="{46F3A459-56B3-A2DE-39FE-975B0B7D2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217" y="1056305"/>
              <a:ext cx="627745" cy="627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D7ABD743-4B89-1457-35FC-2893946DF276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2191307" y="2888070"/>
              <a:ext cx="218391" cy="74080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D08DECA-5852-43AA-9824-D9BC49DF724F}"/>
                </a:ext>
              </a:extLst>
            </p:cNvPr>
            <p:cNvSpPr/>
            <p:nvPr/>
          </p:nvSpPr>
          <p:spPr>
            <a:xfrm>
              <a:off x="1735529" y="2635963"/>
              <a:ext cx="911556" cy="2521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PTT-Button</a:t>
              </a:r>
              <a:endParaRPr lang="de-CH" sz="1200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8457C9-4D50-D329-581E-42A0B77E0F07}"/>
                </a:ext>
              </a:extLst>
            </p:cNvPr>
            <p:cNvSpPr/>
            <p:nvPr/>
          </p:nvSpPr>
          <p:spPr>
            <a:xfrm rot="1255477">
              <a:off x="4775922" y="4477999"/>
              <a:ext cx="911556" cy="2521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OTG-Kabel</a:t>
              </a:r>
              <a:endParaRPr lang="de-CH" sz="1200" dirty="0"/>
            </a:p>
          </p:txBody>
        </p:sp>
      </p:grpSp>
      <p:pic>
        <p:nvPicPr>
          <p:cNvPr id="54" name="Grafik 53">
            <a:extLst>
              <a:ext uri="{FF2B5EF4-FFF2-40B4-BE49-F238E27FC236}">
                <a16:creationId xmlns:a16="http://schemas.microsoft.com/office/drawing/2014/main" id="{971AE2F4-C586-D1A2-F398-1A52EB3311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4220" y="565108"/>
            <a:ext cx="2283351" cy="1871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326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201E-8E09-A983-F2CA-C08D4624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597C85F-D733-FFFD-6743-686AAEBCC9F9}"/>
              </a:ext>
            </a:extLst>
          </p:cNvPr>
          <p:cNvSpPr/>
          <p:nvPr/>
        </p:nvSpPr>
        <p:spPr>
          <a:xfrm>
            <a:off x="889686" y="280086"/>
            <a:ext cx="10593860" cy="6334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Picture 2" descr="Raspberry Pi Zero 2 W">
            <a:extLst>
              <a:ext uri="{FF2B5EF4-FFF2-40B4-BE49-F238E27FC236}">
                <a16:creationId xmlns:a16="http://schemas.microsoft.com/office/drawing/2014/main" id="{7BE15683-6D98-9689-C8AE-B125E4CE1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1264920" y="4586072"/>
            <a:ext cx="2433608" cy="16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314BD0-4501-5CEA-B3E7-C402E6F64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 t="25000" r="15958" b="20827"/>
          <a:stretch>
            <a:fillRect/>
          </a:stretch>
        </p:blipFill>
        <p:spPr bwMode="auto">
          <a:xfrm>
            <a:off x="1475314" y="1379422"/>
            <a:ext cx="4318000" cy="21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Schwarzweiß, Lautsprecher, monochrom enthält.&#10;&#10;KI-generierte Inhalte können fehlerhaft sein.">
            <a:extLst>
              <a:ext uri="{FF2B5EF4-FFF2-40B4-BE49-F238E27FC236}">
                <a16:creationId xmlns:a16="http://schemas.microsoft.com/office/drawing/2014/main" id="{60A587A1-336E-C39C-91D0-45334138F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7149" r="7966" b="3455"/>
          <a:stretch>
            <a:fillRect/>
          </a:stretch>
        </p:blipFill>
        <p:spPr>
          <a:xfrm>
            <a:off x="8003115" y="3840141"/>
            <a:ext cx="3034533" cy="2161061"/>
          </a:xfrm>
          <a:prstGeom prst="rect">
            <a:avLst/>
          </a:prstGeom>
        </p:spPr>
      </p:pic>
      <p:pic>
        <p:nvPicPr>
          <p:cNvPr id="17" name="Grafik 16" descr="Drahtlos mit einfarbiger Füllung">
            <a:extLst>
              <a:ext uri="{FF2B5EF4-FFF2-40B4-BE49-F238E27FC236}">
                <a16:creationId xmlns:a16="http://schemas.microsoft.com/office/drawing/2014/main" id="{BF5BEA8E-D9AC-EE21-AC35-69F36ABFD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799" t="14840" r="15455" b="15830"/>
          <a:stretch>
            <a:fillRect/>
          </a:stretch>
        </p:blipFill>
        <p:spPr>
          <a:xfrm rot="4688141">
            <a:off x="3386521" y="4210460"/>
            <a:ext cx="624012" cy="611525"/>
          </a:xfrm>
          <a:prstGeom prst="rect">
            <a:avLst/>
          </a:prstGeom>
        </p:spPr>
      </p:pic>
      <p:pic>
        <p:nvPicPr>
          <p:cNvPr id="18" name="Grafik 17" descr="Drahtlos mit einfarbiger Füllung">
            <a:extLst>
              <a:ext uri="{FF2B5EF4-FFF2-40B4-BE49-F238E27FC236}">
                <a16:creationId xmlns:a16="http://schemas.microsoft.com/office/drawing/2014/main" id="{577905E0-C23A-5C13-3E13-522DD7661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799" t="14840" r="15455" b="15830"/>
          <a:stretch>
            <a:fillRect/>
          </a:stretch>
        </p:blipFill>
        <p:spPr>
          <a:xfrm rot="15982403">
            <a:off x="3814085" y="3533858"/>
            <a:ext cx="624012" cy="611525"/>
          </a:xfrm>
          <a:prstGeom prst="rect">
            <a:avLst/>
          </a:prstGeom>
        </p:spPr>
      </p:pic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08F58CDC-E8E5-458D-22B6-887DD7577929}"/>
              </a:ext>
            </a:extLst>
          </p:cNvPr>
          <p:cNvCxnSpPr>
            <a:cxnSpLocks/>
            <a:stCxn id="8" idx="1"/>
            <a:endCxn id="1026" idx="3"/>
          </p:cNvCxnSpPr>
          <p:nvPr/>
        </p:nvCxnSpPr>
        <p:spPr>
          <a:xfrm rot="10800000">
            <a:off x="5793315" y="2459952"/>
            <a:ext cx="2209801" cy="246072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Multimedia, Anzeigegerät, Text, Flachbildschirm enthält.&#10;&#10;KI-generierte Inhalte können fehlerhaft sein.">
            <a:extLst>
              <a:ext uri="{FF2B5EF4-FFF2-40B4-BE49-F238E27FC236}">
                <a16:creationId xmlns:a16="http://schemas.microsoft.com/office/drawing/2014/main" id="{A58161E8-C409-D828-BE98-78A01D0F80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20" y="1196939"/>
            <a:ext cx="3108325" cy="1865621"/>
          </a:xfrm>
          <a:prstGeom prst="rect">
            <a:avLst/>
          </a:prstGeom>
        </p:spPr>
      </p:pic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CACA43BA-9C43-0283-E2B8-C8223117CB26}"/>
              </a:ext>
            </a:extLst>
          </p:cNvPr>
          <p:cNvCxnSpPr>
            <a:cxnSpLocks/>
            <a:stCxn id="8" idx="0"/>
            <a:endCxn id="46" idx="2"/>
          </p:cNvCxnSpPr>
          <p:nvPr/>
        </p:nvCxnSpPr>
        <p:spPr>
          <a:xfrm flipV="1">
            <a:off x="9520382" y="3062560"/>
            <a:ext cx="1" cy="777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Rechteck 1024">
            <a:extLst>
              <a:ext uri="{FF2B5EF4-FFF2-40B4-BE49-F238E27FC236}">
                <a16:creationId xmlns:a16="http://schemas.microsoft.com/office/drawing/2014/main" id="{7DA69938-C649-2316-7A44-363D3760B233}"/>
              </a:ext>
            </a:extLst>
          </p:cNvPr>
          <p:cNvSpPr/>
          <p:nvPr/>
        </p:nvSpPr>
        <p:spPr>
          <a:xfrm>
            <a:off x="7670800" y="364067"/>
            <a:ext cx="3649133" cy="60875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DD24783A-F920-0823-6C64-B15B6900CE9A}"/>
              </a:ext>
            </a:extLst>
          </p:cNvPr>
          <p:cNvSpPr txBox="1"/>
          <p:nvPr/>
        </p:nvSpPr>
        <p:spPr>
          <a:xfrm>
            <a:off x="8514765" y="580448"/>
            <a:ext cx="2011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Heimnetzwerk</a:t>
            </a:r>
          </a:p>
        </p:txBody>
      </p:sp>
      <p:sp>
        <p:nvSpPr>
          <p:cNvPr id="1030" name="Textfeld 1029">
            <a:extLst>
              <a:ext uri="{FF2B5EF4-FFF2-40B4-BE49-F238E27FC236}">
                <a16:creationId xmlns:a16="http://schemas.microsoft.com/office/drawing/2014/main" id="{1D65C1C2-BD1F-17E3-EA04-FC058157940E}"/>
              </a:ext>
            </a:extLst>
          </p:cNvPr>
          <p:cNvSpPr txBox="1"/>
          <p:nvPr/>
        </p:nvSpPr>
        <p:spPr>
          <a:xfrm>
            <a:off x="2218897" y="582426"/>
            <a:ext cx="3164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Entwicklungsumgebung</a:t>
            </a:r>
          </a:p>
        </p:txBody>
      </p:sp>
      <p:sp>
        <p:nvSpPr>
          <p:cNvPr id="1031" name="Rechteck 1030">
            <a:extLst>
              <a:ext uri="{FF2B5EF4-FFF2-40B4-BE49-F238E27FC236}">
                <a16:creationId xmlns:a16="http://schemas.microsoft.com/office/drawing/2014/main" id="{C7AEB680-5E06-C81E-8A30-F06B821D604E}"/>
              </a:ext>
            </a:extLst>
          </p:cNvPr>
          <p:cNvSpPr/>
          <p:nvPr/>
        </p:nvSpPr>
        <p:spPr>
          <a:xfrm>
            <a:off x="990796" y="385233"/>
            <a:ext cx="5325337" cy="60875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44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C29C-6FF6-8C71-A05D-2386FA04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8BDB13F-1560-2414-422A-5C72DB86F14F}"/>
              </a:ext>
            </a:extLst>
          </p:cNvPr>
          <p:cNvSpPr/>
          <p:nvPr/>
        </p:nvSpPr>
        <p:spPr>
          <a:xfrm>
            <a:off x="467012" y="1250839"/>
            <a:ext cx="9951308" cy="5115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Grafik 1" descr="Ein Bild, das Multimedia, Anzeigegerät, Text, Flachbildschirm enthält.&#10;&#10;KI-generierte Inhalte können fehlerhaft sein.">
            <a:extLst>
              <a:ext uri="{FF2B5EF4-FFF2-40B4-BE49-F238E27FC236}">
                <a16:creationId xmlns:a16="http://schemas.microsoft.com/office/drawing/2014/main" id="{6A5A1F35-75AF-FE7C-0D7A-5BE001E97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020" y="2093283"/>
            <a:ext cx="2824722" cy="1695402"/>
          </a:xfrm>
          <a:prstGeom prst="rect">
            <a:avLst/>
          </a:prstGeom>
        </p:spPr>
      </p:pic>
      <p:pic>
        <p:nvPicPr>
          <p:cNvPr id="4" name="Picture 2" descr="Raspberry Pi Zero 2 W">
            <a:extLst>
              <a:ext uri="{FF2B5EF4-FFF2-40B4-BE49-F238E27FC236}">
                <a16:creationId xmlns:a16="http://schemas.microsoft.com/office/drawing/2014/main" id="{E97F44C7-1AE1-45F1-DCAE-F5F916C2C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1295175" y="1774909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aspberry Pi Zero 2 W">
            <a:extLst>
              <a:ext uri="{FF2B5EF4-FFF2-40B4-BE49-F238E27FC236}">
                <a16:creationId xmlns:a16="http://schemas.microsoft.com/office/drawing/2014/main" id="{5D0C3FCF-EBC2-700D-CC11-7BDCE868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623980" y="3283194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aspberry Pi Zero 2 W">
            <a:extLst>
              <a:ext uri="{FF2B5EF4-FFF2-40B4-BE49-F238E27FC236}">
                <a16:creationId xmlns:a16="http://schemas.microsoft.com/office/drawing/2014/main" id="{00C5EA52-D787-24FE-AA30-4F8944D4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2094006" y="3997409"/>
            <a:ext cx="1854200" cy="12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D839BD2-7F8F-DEC7-3FCC-58A852E26E5C}"/>
              </a:ext>
            </a:extLst>
          </p:cNvPr>
          <p:cNvSpPr txBox="1"/>
          <p:nvPr/>
        </p:nvSpPr>
        <p:spPr>
          <a:xfrm>
            <a:off x="2311400" y="3210739"/>
            <a:ext cx="93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CEE18D1-55CE-631D-8AAD-0962111D989E}"/>
              </a:ext>
            </a:extLst>
          </p:cNvPr>
          <p:cNvCxnSpPr>
            <a:cxnSpLocks/>
          </p:cNvCxnSpPr>
          <p:nvPr/>
        </p:nvCxnSpPr>
        <p:spPr>
          <a:xfrm flipH="1" flipV="1">
            <a:off x="2455333" y="3590918"/>
            <a:ext cx="781144" cy="435540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EF63F0-D8B7-92CB-540F-6A5471E2DA4B}"/>
              </a:ext>
            </a:extLst>
          </p:cNvPr>
          <p:cNvCxnSpPr>
            <a:cxnSpLocks/>
          </p:cNvCxnSpPr>
          <p:nvPr/>
        </p:nvCxnSpPr>
        <p:spPr>
          <a:xfrm flipH="1" flipV="1">
            <a:off x="2716927" y="2633477"/>
            <a:ext cx="808357" cy="136264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B1540E-49C7-C2A1-8CF7-37036DFDC941}"/>
              </a:ext>
            </a:extLst>
          </p:cNvPr>
          <p:cNvCxnSpPr>
            <a:cxnSpLocks/>
          </p:cNvCxnSpPr>
          <p:nvPr/>
        </p:nvCxnSpPr>
        <p:spPr>
          <a:xfrm flipV="1">
            <a:off x="2311400" y="2696199"/>
            <a:ext cx="287867" cy="83586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05F575A0-6CF4-136E-F389-081DA97E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72" t="30550" r="1536"/>
          <a:stretch>
            <a:fillRect/>
          </a:stretch>
        </p:blipFill>
        <p:spPr>
          <a:xfrm>
            <a:off x="4919755" y="3900383"/>
            <a:ext cx="1930400" cy="11296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1528BDF-0E80-BD3C-97B0-988FC6C7F6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94" t="2122" r="4742" b="3691"/>
          <a:stretch>
            <a:fillRect/>
          </a:stretch>
        </p:blipFill>
        <p:spPr>
          <a:xfrm>
            <a:off x="3604373" y="5249047"/>
            <a:ext cx="840440" cy="651327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38DFBB0-BDA0-7FDB-EC73-018106404C50}"/>
              </a:ext>
            </a:extLst>
          </p:cNvPr>
          <p:cNvCxnSpPr>
            <a:cxnSpLocks/>
          </p:cNvCxnSpPr>
          <p:nvPr/>
        </p:nvCxnSpPr>
        <p:spPr>
          <a:xfrm flipH="1" flipV="1">
            <a:off x="2738530" y="5093968"/>
            <a:ext cx="948170" cy="2308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B4B4B1F7-8AAB-32EE-0A8A-A565BE00087E}"/>
              </a:ext>
            </a:extLst>
          </p:cNvPr>
          <p:cNvCxnSpPr>
            <a:cxnSpLocks/>
          </p:cNvCxnSpPr>
          <p:nvPr/>
        </p:nvCxnSpPr>
        <p:spPr>
          <a:xfrm rot="5400000">
            <a:off x="4261908" y="4691592"/>
            <a:ext cx="990600" cy="9334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1505167D-2FAD-45DC-C5EA-269C6834FD1F}"/>
              </a:ext>
            </a:extLst>
          </p:cNvPr>
          <p:cNvSpPr txBox="1"/>
          <p:nvPr/>
        </p:nvSpPr>
        <p:spPr>
          <a:xfrm>
            <a:off x="4059557" y="4868479"/>
            <a:ext cx="11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HDMI-Kabel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161DB7E-BBFF-8DB6-E01B-A2681EA3E7AD}"/>
              </a:ext>
            </a:extLst>
          </p:cNvPr>
          <p:cNvCxnSpPr>
            <a:cxnSpLocks/>
          </p:cNvCxnSpPr>
          <p:nvPr/>
        </p:nvCxnSpPr>
        <p:spPr>
          <a:xfrm flipV="1">
            <a:off x="6711950" y="3667125"/>
            <a:ext cx="593725" cy="403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A039A-6825-0601-6D27-8F187100E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8" r="6594" b="35988"/>
          <a:stretch>
            <a:fillRect/>
          </a:stretch>
        </p:blipFill>
        <p:spPr bwMode="auto">
          <a:xfrm>
            <a:off x="3825850" y="2030074"/>
            <a:ext cx="3233633" cy="9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CE1713A-37D3-937E-04FE-55DAFE4A4BF2}"/>
              </a:ext>
            </a:extLst>
          </p:cNvPr>
          <p:cNvCxnSpPr>
            <a:cxnSpLocks/>
          </p:cNvCxnSpPr>
          <p:nvPr/>
        </p:nvCxnSpPr>
        <p:spPr>
          <a:xfrm flipV="1">
            <a:off x="3836807" y="2940984"/>
            <a:ext cx="1330299" cy="1323083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145FCBF6-A467-A6E0-F882-7196A27E3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4040" y="3230218"/>
            <a:ext cx="505003" cy="773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877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352B-4766-BA20-96AA-54FCF8C9B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BCDA00F-5872-0BEF-FCFF-068FDC2CC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1668"/>
              </p:ext>
            </p:extLst>
          </p:nvPr>
        </p:nvGraphicFramePr>
        <p:xfrm>
          <a:off x="1283678" y="719667"/>
          <a:ext cx="8876322" cy="312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74">
                  <a:extLst>
                    <a:ext uri="{9D8B030D-6E8A-4147-A177-3AD203B41FA5}">
                      <a16:colId xmlns:a16="http://schemas.microsoft.com/office/drawing/2014/main" val="2406213225"/>
                    </a:ext>
                  </a:extLst>
                </a:gridCol>
                <a:gridCol w="2958774">
                  <a:extLst>
                    <a:ext uri="{9D8B030D-6E8A-4147-A177-3AD203B41FA5}">
                      <a16:colId xmlns:a16="http://schemas.microsoft.com/office/drawing/2014/main" val="2850810518"/>
                    </a:ext>
                  </a:extLst>
                </a:gridCol>
                <a:gridCol w="2958774">
                  <a:extLst>
                    <a:ext uri="{9D8B030D-6E8A-4147-A177-3AD203B41FA5}">
                      <a16:colId xmlns:a16="http://schemas.microsoft.com/office/drawing/2014/main" val="452291437"/>
                    </a:ext>
                  </a:extLst>
                </a:gridCol>
              </a:tblGrid>
              <a:tr h="46596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Variante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Variante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Variante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32991"/>
                  </a:ext>
                </a:extLst>
              </a:tr>
              <a:tr h="2656606">
                <a:tc>
                  <a:txBody>
                    <a:bodyPr/>
                    <a:lstStyle/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CH" b="1" dirty="0">
                          <a:solidFill>
                            <a:schemeClr val="tx1"/>
                          </a:solidFill>
                        </a:rPr>
                        <a:t>SDR-Modul</a:t>
                      </a: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CH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CH" b="1" dirty="0" err="1">
                          <a:solidFill>
                            <a:schemeClr val="tx1"/>
                          </a:solidFill>
                        </a:rPr>
                        <a:t>LoRa</a:t>
                      </a:r>
                      <a:r>
                        <a:rPr lang="de-CH" b="1" dirty="0">
                          <a:solidFill>
                            <a:schemeClr val="tx1"/>
                          </a:solidFill>
                        </a:rPr>
                        <a:t>-Modul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WLAN</a:t>
                      </a:r>
                      <a:endParaRPr lang="de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73116"/>
                  </a:ext>
                </a:extLst>
              </a:tr>
            </a:tbl>
          </a:graphicData>
        </a:graphic>
      </p:graphicFrame>
      <p:pic>
        <p:nvPicPr>
          <p:cNvPr id="1026" name="Picture 2" descr="HackRF One preliminary photo">
            <a:extLst>
              <a:ext uri="{FF2B5EF4-FFF2-40B4-BE49-F238E27FC236}">
                <a16:creationId xmlns:a16="http://schemas.microsoft.com/office/drawing/2014/main" id="{203652BA-49D5-9BBF-3B70-BE530F7A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30" y="1468316"/>
            <a:ext cx="2370835" cy="149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3C5810-BE8E-D2E3-9517-1163FFCDA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21318" r="5220" b="23462"/>
          <a:stretch>
            <a:fillRect/>
          </a:stretch>
        </p:blipFill>
        <p:spPr bwMode="auto">
          <a:xfrm>
            <a:off x="4529826" y="1468315"/>
            <a:ext cx="2382362" cy="149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FFEDB8-13B8-B564-5B9E-7EAC6E656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137" y="1421146"/>
            <a:ext cx="905531" cy="15860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B29237-4EEC-C661-6ABE-3F4B8AA6E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146" y="4344702"/>
            <a:ext cx="4378431" cy="15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3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DDBE89A-8163-464A-A277-1199E86A2493}"/>
              </a:ext>
            </a:extLst>
          </p:cNvPr>
          <p:cNvGrpSpPr/>
          <p:nvPr/>
        </p:nvGrpSpPr>
        <p:grpSpPr>
          <a:xfrm>
            <a:off x="3015762" y="2338753"/>
            <a:ext cx="5983165" cy="1186961"/>
            <a:chOff x="3015762" y="2338753"/>
            <a:chExt cx="5983165" cy="118696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D296886-95FB-6A54-28FC-CD3066FD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855" b="38914"/>
            <a:stretch>
              <a:fillRect/>
            </a:stretch>
          </p:blipFill>
          <p:spPr>
            <a:xfrm>
              <a:off x="3015762" y="2338753"/>
              <a:ext cx="2979860" cy="118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BE8088A-63F9-BA75-D6C4-3BFEF725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934" t="1160" b="32906"/>
            <a:stretch>
              <a:fillRect/>
            </a:stretch>
          </p:blipFill>
          <p:spPr>
            <a:xfrm>
              <a:off x="6096000" y="2338753"/>
              <a:ext cx="2902927" cy="118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AD4303B-3076-ACFC-35E7-CE0E27FFD360}"/>
                </a:ext>
              </a:extLst>
            </p:cNvPr>
            <p:cNvCxnSpPr/>
            <p:nvPr/>
          </p:nvCxnSpPr>
          <p:spPr>
            <a:xfrm flipV="1">
              <a:off x="4897315" y="2822331"/>
              <a:ext cx="254977" cy="6066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8F33F392-FC15-CB0A-85AF-9AAAF4CA48E2}"/>
                </a:ext>
              </a:extLst>
            </p:cNvPr>
            <p:cNvCxnSpPr/>
            <p:nvPr/>
          </p:nvCxnSpPr>
          <p:spPr>
            <a:xfrm flipV="1">
              <a:off x="7877175" y="2822331"/>
              <a:ext cx="254977" cy="6066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4822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DD32-21B0-8E91-3093-A94565A7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982C67D-631B-FDC2-D245-FC9323CF270E}"/>
              </a:ext>
            </a:extLst>
          </p:cNvPr>
          <p:cNvSpPr/>
          <p:nvPr/>
        </p:nvSpPr>
        <p:spPr>
          <a:xfrm>
            <a:off x="477795" y="222423"/>
            <a:ext cx="8364874" cy="636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E9429BBF-140A-8919-CB18-AD2E712B2095}"/>
              </a:ext>
            </a:extLst>
          </p:cNvPr>
          <p:cNvSpPr/>
          <p:nvPr/>
        </p:nvSpPr>
        <p:spPr>
          <a:xfrm>
            <a:off x="2634716" y="426427"/>
            <a:ext cx="6005146" cy="6005146"/>
          </a:xfrm>
          <a:custGeom>
            <a:avLst/>
            <a:gdLst>
              <a:gd name="connsiteX0" fmla="*/ 0 w 6005146"/>
              <a:gd name="connsiteY0" fmla="*/ 0 h 6005146"/>
              <a:gd name="connsiteX1" fmla="*/ 8792 w 6005146"/>
              <a:gd name="connsiteY1" fmla="*/ 5996354 h 6005146"/>
              <a:gd name="connsiteX2" fmla="*/ 5996354 w 6005146"/>
              <a:gd name="connsiteY2" fmla="*/ 6005146 h 6005146"/>
              <a:gd name="connsiteX3" fmla="*/ 6005146 w 6005146"/>
              <a:gd name="connsiteY3" fmla="*/ 3947746 h 6005146"/>
              <a:gd name="connsiteX4" fmla="*/ 2857500 w 6005146"/>
              <a:gd name="connsiteY4" fmla="*/ 3947746 h 6005146"/>
              <a:gd name="connsiteX5" fmla="*/ 2857500 w 6005146"/>
              <a:gd name="connsiteY5" fmla="*/ 8793 h 6005146"/>
              <a:gd name="connsiteX6" fmla="*/ 0 w 6005146"/>
              <a:gd name="connsiteY6" fmla="*/ 0 h 600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5146" h="6005146">
                <a:moveTo>
                  <a:pt x="0" y="0"/>
                </a:moveTo>
                <a:cubicBezTo>
                  <a:pt x="2931" y="1998785"/>
                  <a:pt x="5861" y="3997569"/>
                  <a:pt x="8792" y="5996354"/>
                </a:cubicBezTo>
                <a:lnTo>
                  <a:pt x="5996354" y="6005146"/>
                </a:lnTo>
                <a:cubicBezTo>
                  <a:pt x="5999285" y="5319346"/>
                  <a:pt x="6002215" y="4633546"/>
                  <a:pt x="6005146" y="3947746"/>
                </a:cubicBezTo>
                <a:lnTo>
                  <a:pt x="2857500" y="3947746"/>
                </a:lnTo>
                <a:lnTo>
                  <a:pt x="2857500" y="879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Picture 2" descr="Raspberry Pi Zero 2 W">
            <a:extLst>
              <a:ext uri="{FF2B5EF4-FFF2-40B4-BE49-F238E27FC236}">
                <a16:creationId xmlns:a16="http://schemas.microsoft.com/office/drawing/2014/main" id="{AE4C5917-9FFA-F3B8-C4E2-F9C787EC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2735388" y="542670"/>
            <a:ext cx="802005" cy="5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Drahtlos mit einfarbiger Füllung">
            <a:extLst>
              <a:ext uri="{FF2B5EF4-FFF2-40B4-BE49-F238E27FC236}">
                <a16:creationId xmlns:a16="http://schemas.microsoft.com/office/drawing/2014/main" id="{2FCEBC4D-FFA2-AEE1-9B15-09BD2EDA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799" t="14840" r="15455" b="15830"/>
          <a:stretch>
            <a:fillRect/>
          </a:stretch>
        </p:blipFill>
        <p:spPr>
          <a:xfrm rot="12412533">
            <a:off x="2963906" y="1136295"/>
            <a:ext cx="344966" cy="338063"/>
          </a:xfrm>
          <a:prstGeom prst="rect">
            <a:avLst/>
          </a:prstGeom>
        </p:spPr>
      </p:pic>
      <p:pic>
        <p:nvPicPr>
          <p:cNvPr id="8" name="Picture 2" descr="Raspberry Pi Zero 2 W">
            <a:extLst>
              <a:ext uri="{FF2B5EF4-FFF2-40B4-BE49-F238E27FC236}">
                <a16:creationId xmlns:a16="http://schemas.microsoft.com/office/drawing/2014/main" id="{95056AA2-26F4-A980-48A5-1914FDC52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2830637" y="5668871"/>
            <a:ext cx="802005" cy="5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Drahtlos mit einfarbiger Füllung">
            <a:extLst>
              <a:ext uri="{FF2B5EF4-FFF2-40B4-BE49-F238E27FC236}">
                <a16:creationId xmlns:a16="http://schemas.microsoft.com/office/drawing/2014/main" id="{538F3A15-F52C-CBC1-8F8C-44D3E4D46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799" t="14840" r="15455" b="15830"/>
          <a:stretch>
            <a:fillRect/>
          </a:stretch>
        </p:blipFill>
        <p:spPr>
          <a:xfrm rot="5008282">
            <a:off x="3542932" y="5309255"/>
            <a:ext cx="344966" cy="338063"/>
          </a:xfrm>
          <a:prstGeom prst="rect">
            <a:avLst/>
          </a:prstGeom>
        </p:spPr>
      </p:pic>
      <p:pic>
        <p:nvPicPr>
          <p:cNvPr id="10" name="Picture 2" descr="Raspberry Pi Zero 2 W">
            <a:extLst>
              <a:ext uri="{FF2B5EF4-FFF2-40B4-BE49-F238E27FC236}">
                <a16:creationId xmlns:a16="http://schemas.microsoft.com/office/drawing/2014/main" id="{4873ACE2-390E-E16A-96B5-1C49189E4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7728393" y="4486884"/>
            <a:ext cx="802005" cy="5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Drahtlos mit einfarbiger Füllung">
            <a:extLst>
              <a:ext uri="{FF2B5EF4-FFF2-40B4-BE49-F238E27FC236}">
                <a16:creationId xmlns:a16="http://schemas.microsoft.com/office/drawing/2014/main" id="{261071A3-8461-4B7B-4322-5522AA821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799" t="14840" r="15455" b="15830"/>
          <a:stretch>
            <a:fillRect/>
          </a:stretch>
        </p:blipFill>
        <p:spPr>
          <a:xfrm rot="18199026">
            <a:off x="7316707" y="4766963"/>
            <a:ext cx="344966" cy="338063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EBC524D-9E6D-156C-606E-486E95570FB5}"/>
              </a:ext>
            </a:extLst>
          </p:cNvPr>
          <p:cNvCxnSpPr/>
          <p:nvPr/>
        </p:nvCxnSpPr>
        <p:spPr>
          <a:xfrm flipV="1">
            <a:off x="3828563" y="5172974"/>
            <a:ext cx="3477681" cy="78015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07E21BA-9C87-CF91-4E55-0DDB86A4E430}"/>
              </a:ext>
            </a:extLst>
          </p:cNvPr>
          <p:cNvCxnSpPr>
            <a:cxnSpLocks/>
          </p:cNvCxnSpPr>
          <p:nvPr/>
        </p:nvCxnSpPr>
        <p:spPr>
          <a:xfrm flipH="1" flipV="1">
            <a:off x="3108931" y="1534073"/>
            <a:ext cx="122708" cy="394421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995AC70-A669-A66E-B82C-9A0E2CC4BD42}"/>
              </a:ext>
            </a:extLst>
          </p:cNvPr>
          <p:cNvCxnSpPr>
            <a:cxnSpLocks/>
          </p:cNvCxnSpPr>
          <p:nvPr/>
        </p:nvCxnSpPr>
        <p:spPr>
          <a:xfrm flipH="1" flipV="1">
            <a:off x="3537390" y="990600"/>
            <a:ext cx="4194217" cy="354419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A1AE9DC-12D3-7F94-6F9B-6E70D572B7FE}"/>
              </a:ext>
            </a:extLst>
          </p:cNvPr>
          <p:cNvSpPr txBox="1"/>
          <p:nvPr/>
        </p:nvSpPr>
        <p:spPr>
          <a:xfrm>
            <a:off x="3366655" y="3019425"/>
            <a:ext cx="107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ca. 10m</a:t>
            </a:r>
            <a:endParaRPr lang="de-CH" sz="2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27E548-2354-74E4-7EDF-8FB184900C34}"/>
              </a:ext>
            </a:extLst>
          </p:cNvPr>
          <p:cNvSpPr txBox="1"/>
          <p:nvPr/>
        </p:nvSpPr>
        <p:spPr>
          <a:xfrm>
            <a:off x="5634498" y="5638351"/>
            <a:ext cx="107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ca. 8m</a:t>
            </a:r>
            <a:endParaRPr lang="de-CH" sz="2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9A5A9D4-7C2B-7F0A-1D44-07CBCA0C54C2}"/>
              </a:ext>
            </a:extLst>
          </p:cNvPr>
          <p:cNvSpPr txBox="1"/>
          <p:nvPr/>
        </p:nvSpPr>
        <p:spPr>
          <a:xfrm>
            <a:off x="2906124" y="6093020"/>
            <a:ext cx="1075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pi-node-1</a:t>
            </a:r>
            <a:endParaRPr lang="de-CH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DC4B75-3530-6B98-73B6-9E9CCBAEE7D7}"/>
              </a:ext>
            </a:extLst>
          </p:cNvPr>
          <p:cNvSpPr txBox="1"/>
          <p:nvPr/>
        </p:nvSpPr>
        <p:spPr>
          <a:xfrm>
            <a:off x="7631756" y="4998643"/>
            <a:ext cx="1075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pi-node-3</a:t>
            </a:r>
            <a:endParaRPr lang="de-CH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D7E4A6-099B-6A54-C658-DF015278E7C8}"/>
              </a:ext>
            </a:extLst>
          </p:cNvPr>
          <p:cNvSpPr txBox="1"/>
          <p:nvPr/>
        </p:nvSpPr>
        <p:spPr>
          <a:xfrm>
            <a:off x="3537390" y="554003"/>
            <a:ext cx="1075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pi-node-2</a:t>
            </a:r>
            <a:endParaRPr lang="de-CH" sz="1600" dirty="0"/>
          </a:p>
        </p:txBody>
      </p:sp>
      <p:pic>
        <p:nvPicPr>
          <p:cNvPr id="2" name="Grafik 1" descr="Ein Bild, das Multimedia, Anzeigegerät, Text, Flachbildschirm enthält.&#10;&#10;KI-generierte Inhalte können fehlerhaft sein.">
            <a:extLst>
              <a:ext uri="{FF2B5EF4-FFF2-40B4-BE49-F238E27FC236}">
                <a16:creationId xmlns:a16="http://schemas.microsoft.com/office/drawing/2014/main" id="{2CBCFC66-1135-8497-2913-F5BE70549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4" y="5589318"/>
            <a:ext cx="1154637" cy="693015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A3D4BA7-7C2D-50F0-7F1A-FD06D5D4E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8" r="6594" b="35988"/>
          <a:stretch>
            <a:fillRect/>
          </a:stretch>
        </p:blipFill>
        <p:spPr bwMode="auto">
          <a:xfrm>
            <a:off x="1281836" y="4791075"/>
            <a:ext cx="1318118" cy="4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0A53F50-9361-D0BC-D85E-3D286D673579}"/>
              </a:ext>
            </a:extLst>
          </p:cNvPr>
          <p:cNvCxnSpPr>
            <a:cxnSpLocks/>
            <a:stCxn id="8" idx="1"/>
            <a:endCxn id="18" idx="2"/>
          </p:cNvCxnSpPr>
          <p:nvPr/>
        </p:nvCxnSpPr>
        <p:spPr>
          <a:xfrm flipH="1" flipV="1">
            <a:off x="1940895" y="5191622"/>
            <a:ext cx="889742" cy="744204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E9B430FD-BE67-89F4-E59A-0222AC7E1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808" y="5466829"/>
            <a:ext cx="163602" cy="250680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0EBC0BD-069E-2A7C-8028-AE8D567F5128}"/>
              </a:ext>
            </a:extLst>
          </p:cNvPr>
          <p:cNvCxnSpPr>
            <a:cxnSpLocks/>
          </p:cNvCxnSpPr>
          <p:nvPr/>
        </p:nvCxnSpPr>
        <p:spPr>
          <a:xfrm flipH="1">
            <a:off x="1805191" y="6075721"/>
            <a:ext cx="1033425" cy="163843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275E233E-0278-743D-C66B-027FD75A11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77" t="41275" r="2947" b="41691"/>
          <a:stretch>
            <a:fillRect/>
          </a:stretch>
        </p:blipFill>
        <p:spPr>
          <a:xfrm rot="1522924">
            <a:off x="1939604" y="6095201"/>
            <a:ext cx="691104" cy="125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853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8E5877AD-5E81-11C7-5D4F-5469737C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085" y="2235058"/>
            <a:ext cx="2636909" cy="199919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311FC4E-3D1C-D703-0278-8EF5A7323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676" y="5080684"/>
            <a:ext cx="2547352" cy="1524607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27DBCE37-533B-315C-F449-DAE8EAB99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176" y="132189"/>
            <a:ext cx="3924955" cy="2021292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6F9FAEAE-33E9-64B0-90DA-722C30076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50180"/>
            <a:ext cx="4161817" cy="3169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43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E04E-91DB-D541-E954-072F71B0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ADF374F-55AC-D57F-AA7D-3B95AADC1846}"/>
              </a:ext>
            </a:extLst>
          </p:cNvPr>
          <p:cNvSpPr/>
          <p:nvPr/>
        </p:nvSpPr>
        <p:spPr>
          <a:xfrm>
            <a:off x="4687038" y="4533307"/>
            <a:ext cx="2527297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863A05-6B76-4EFE-580A-8749AAE172BB}"/>
              </a:ext>
            </a:extLst>
          </p:cNvPr>
          <p:cNvSpPr txBox="1"/>
          <p:nvPr/>
        </p:nvSpPr>
        <p:spPr>
          <a:xfrm>
            <a:off x="5008395" y="1596508"/>
            <a:ext cx="1884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Klassisches Funknetzwerk</a:t>
            </a:r>
            <a:endParaRPr lang="de-CH" sz="2000" b="1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61BEAE5-9CC0-7413-4D55-0682B21EC7BF}"/>
              </a:ext>
            </a:extLst>
          </p:cNvPr>
          <p:cNvCxnSpPr>
            <a:cxnSpLocks/>
            <a:stCxn id="86" idx="0"/>
            <a:endCxn id="13" idx="2"/>
          </p:cNvCxnSpPr>
          <p:nvPr/>
        </p:nvCxnSpPr>
        <p:spPr>
          <a:xfrm flipV="1">
            <a:off x="1685758" y="1123178"/>
            <a:ext cx="695256" cy="567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3455C449-AE08-A185-A19B-938B293F87DF}"/>
              </a:ext>
            </a:extLst>
          </p:cNvPr>
          <p:cNvSpPr/>
          <p:nvPr/>
        </p:nvSpPr>
        <p:spPr>
          <a:xfrm>
            <a:off x="1619274" y="704654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767706-CE67-F8E7-B545-A528D8374E76}"/>
              </a:ext>
            </a:extLst>
          </p:cNvPr>
          <p:cNvCxnSpPr>
            <a:cxnSpLocks/>
            <a:stCxn id="90" idx="0"/>
            <a:endCxn id="17" idx="2"/>
          </p:cNvCxnSpPr>
          <p:nvPr/>
        </p:nvCxnSpPr>
        <p:spPr>
          <a:xfrm flipH="1" flipV="1">
            <a:off x="9455903" y="1118315"/>
            <a:ext cx="835745" cy="572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E8E540B3-16D6-BE8A-60DA-06AAE62032BB}"/>
              </a:ext>
            </a:extLst>
          </p:cNvPr>
          <p:cNvSpPr/>
          <p:nvPr/>
        </p:nvSpPr>
        <p:spPr>
          <a:xfrm>
            <a:off x="8694163" y="699791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2A5E390-273F-A3EE-EBA5-751A990DD557}"/>
              </a:ext>
            </a:extLst>
          </p:cNvPr>
          <p:cNvCxnSpPr>
            <a:cxnSpLocks/>
            <a:stCxn id="4" idx="1"/>
            <a:endCxn id="19" idx="0"/>
          </p:cNvCxnSpPr>
          <p:nvPr/>
        </p:nvCxnSpPr>
        <p:spPr>
          <a:xfrm flipH="1">
            <a:off x="3974996" y="4869758"/>
            <a:ext cx="712042" cy="476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F124ED-114F-C1D4-92A2-01061EC86BC4}"/>
              </a:ext>
            </a:extLst>
          </p:cNvPr>
          <p:cNvSpPr/>
          <p:nvPr/>
        </p:nvSpPr>
        <p:spPr>
          <a:xfrm>
            <a:off x="3213256" y="5346478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sp>
        <p:nvSpPr>
          <p:cNvPr id="21" name="Wolke 20">
            <a:extLst>
              <a:ext uri="{FF2B5EF4-FFF2-40B4-BE49-F238E27FC236}">
                <a16:creationId xmlns:a16="http://schemas.microsoft.com/office/drawing/2014/main" id="{F28150EC-56DF-F3D1-2297-405ECB963EF5}"/>
              </a:ext>
            </a:extLst>
          </p:cNvPr>
          <p:cNvSpPr/>
          <p:nvPr/>
        </p:nvSpPr>
        <p:spPr>
          <a:xfrm>
            <a:off x="1135771" y="2836704"/>
            <a:ext cx="1842746" cy="97036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SDR-Software</a:t>
            </a:r>
            <a:endParaRPr lang="de-CH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4EB4D7B-32D0-A645-E1D9-E9E0787ADFE2}"/>
              </a:ext>
            </a:extLst>
          </p:cNvPr>
          <p:cNvCxnSpPr>
            <a:cxnSpLocks/>
            <a:stCxn id="86" idx="2"/>
            <a:endCxn id="21" idx="3"/>
          </p:cNvCxnSpPr>
          <p:nvPr/>
        </p:nvCxnSpPr>
        <p:spPr>
          <a:xfrm>
            <a:off x="1685758" y="2363268"/>
            <a:ext cx="371386" cy="528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64361B1-F77E-8AD9-A1A4-1DA52B8BA19D}"/>
              </a:ext>
            </a:extLst>
          </p:cNvPr>
          <p:cNvCxnSpPr>
            <a:cxnSpLocks/>
            <a:stCxn id="90" idx="2"/>
            <a:endCxn id="32" idx="3"/>
          </p:cNvCxnSpPr>
          <p:nvPr/>
        </p:nvCxnSpPr>
        <p:spPr>
          <a:xfrm flipH="1">
            <a:off x="9615536" y="2363268"/>
            <a:ext cx="676112" cy="531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892D783-DA9E-C624-A623-25C22C991FE2}"/>
              </a:ext>
            </a:extLst>
          </p:cNvPr>
          <p:cNvCxnSpPr>
            <a:cxnSpLocks/>
            <a:stCxn id="4" idx="3"/>
            <a:endCxn id="37" idx="3"/>
          </p:cNvCxnSpPr>
          <p:nvPr/>
        </p:nvCxnSpPr>
        <p:spPr>
          <a:xfrm>
            <a:off x="7214335" y="4869758"/>
            <a:ext cx="921373" cy="256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Wolke 31">
            <a:extLst>
              <a:ext uri="{FF2B5EF4-FFF2-40B4-BE49-F238E27FC236}">
                <a16:creationId xmlns:a16="http://schemas.microsoft.com/office/drawing/2014/main" id="{820F2E3F-0914-8FC9-AA0E-577753CEED43}"/>
              </a:ext>
            </a:extLst>
          </p:cNvPr>
          <p:cNvSpPr/>
          <p:nvPr/>
        </p:nvSpPr>
        <p:spPr>
          <a:xfrm>
            <a:off x="8694163" y="2839134"/>
            <a:ext cx="1842746" cy="97036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SDR-Software</a:t>
            </a:r>
            <a:endParaRPr lang="de-CH" dirty="0"/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DA29C27C-AB02-8A91-3335-ACDD4460F9F7}"/>
              </a:ext>
            </a:extLst>
          </p:cNvPr>
          <p:cNvSpPr/>
          <p:nvPr/>
        </p:nvSpPr>
        <p:spPr>
          <a:xfrm>
            <a:off x="7214335" y="5070558"/>
            <a:ext cx="1842746" cy="97036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SDR-Software</a:t>
            </a:r>
            <a:endParaRPr lang="de-CH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9E8383B-6B7A-17CF-6258-008B0E8E4BB0}"/>
              </a:ext>
            </a:extLst>
          </p:cNvPr>
          <p:cNvSpPr/>
          <p:nvPr/>
        </p:nvSpPr>
        <p:spPr>
          <a:xfrm>
            <a:off x="3299464" y="1762358"/>
            <a:ext cx="1351064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SDR-Modul</a:t>
            </a:r>
            <a:endParaRPr lang="de-CH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681C6AE-F511-DE33-600C-11CEACC15026}"/>
              </a:ext>
            </a:extLst>
          </p:cNvPr>
          <p:cNvSpPr/>
          <p:nvPr/>
        </p:nvSpPr>
        <p:spPr>
          <a:xfrm>
            <a:off x="5271755" y="3701561"/>
            <a:ext cx="1351064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SDR-Modul</a:t>
            </a:r>
            <a:endParaRPr lang="de-CH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BE48A00-7128-997A-CF86-4C914170106B}"/>
              </a:ext>
            </a:extLst>
          </p:cNvPr>
          <p:cNvSpPr/>
          <p:nvPr/>
        </p:nvSpPr>
        <p:spPr>
          <a:xfrm>
            <a:off x="7334942" y="1762358"/>
            <a:ext cx="1351064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SDR-Modul</a:t>
            </a:r>
            <a:endParaRPr lang="de-CH" dirty="0"/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3D5C93AB-6357-77C9-7804-39522F37DB5D}"/>
              </a:ext>
            </a:extLst>
          </p:cNvPr>
          <p:cNvCxnSpPr>
            <a:cxnSpLocks/>
            <a:stCxn id="4" idx="0"/>
            <a:endCxn id="56" idx="2"/>
          </p:cNvCxnSpPr>
          <p:nvPr/>
        </p:nvCxnSpPr>
        <p:spPr>
          <a:xfrm flipH="1" flipV="1">
            <a:off x="5947287" y="4230479"/>
            <a:ext cx="3400" cy="302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883E189-5AA6-1384-9065-3A83A417B5B7}"/>
              </a:ext>
            </a:extLst>
          </p:cNvPr>
          <p:cNvCxnSpPr>
            <a:cxnSpLocks/>
            <a:stCxn id="86" idx="3"/>
            <a:endCxn id="55" idx="1"/>
          </p:cNvCxnSpPr>
          <p:nvPr/>
        </p:nvCxnSpPr>
        <p:spPr>
          <a:xfrm>
            <a:off x="2933532" y="2026817"/>
            <a:ext cx="3659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A4BB3C2-7EF2-9DE3-C437-160E1F688812}"/>
              </a:ext>
            </a:extLst>
          </p:cNvPr>
          <p:cNvCxnSpPr>
            <a:cxnSpLocks/>
            <a:stCxn id="90" idx="1"/>
            <a:endCxn id="57" idx="3"/>
          </p:cNvCxnSpPr>
          <p:nvPr/>
        </p:nvCxnSpPr>
        <p:spPr>
          <a:xfrm flipH="1">
            <a:off x="8686006" y="2026817"/>
            <a:ext cx="357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34E6AE33-21D1-8DCB-93E5-454790E48690}"/>
              </a:ext>
            </a:extLst>
          </p:cNvPr>
          <p:cNvCxnSpPr>
            <a:cxnSpLocks/>
            <a:stCxn id="79" idx="2"/>
            <a:endCxn id="55" idx="0"/>
          </p:cNvCxnSpPr>
          <p:nvPr/>
        </p:nvCxnSpPr>
        <p:spPr>
          <a:xfrm flipH="1">
            <a:off x="3974996" y="1423645"/>
            <a:ext cx="884846" cy="338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636EF694-78FB-F1B4-894D-F2FF57C77FC8}"/>
              </a:ext>
            </a:extLst>
          </p:cNvPr>
          <p:cNvCxnSpPr>
            <a:cxnSpLocks/>
            <a:stCxn id="57" idx="0"/>
            <a:endCxn id="82" idx="2"/>
          </p:cNvCxnSpPr>
          <p:nvPr/>
        </p:nvCxnSpPr>
        <p:spPr>
          <a:xfrm flipH="1" flipV="1">
            <a:off x="6977075" y="1428508"/>
            <a:ext cx="1033399" cy="3338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369D5144-1553-D758-ECEA-2BEB60C420D6}"/>
              </a:ext>
            </a:extLst>
          </p:cNvPr>
          <p:cNvCxnSpPr>
            <a:cxnSpLocks/>
            <a:stCxn id="84" idx="2"/>
            <a:endCxn id="56" idx="0"/>
          </p:cNvCxnSpPr>
          <p:nvPr/>
        </p:nvCxnSpPr>
        <p:spPr>
          <a:xfrm>
            <a:off x="5946531" y="3187933"/>
            <a:ext cx="756" cy="5136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Grafik 78">
            <a:extLst>
              <a:ext uri="{FF2B5EF4-FFF2-40B4-BE49-F238E27FC236}">
                <a16:creationId xmlns:a16="http://schemas.microsoft.com/office/drawing/2014/main" id="{F3010F31-6812-5E78-EC28-83A33C23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24" t="12221" r="13902" b="17184"/>
          <a:stretch>
            <a:fillRect/>
          </a:stretch>
        </p:blipFill>
        <p:spPr>
          <a:xfrm>
            <a:off x="4523318" y="699791"/>
            <a:ext cx="673047" cy="723854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95054E0E-E4A6-21DE-E992-4317EB3A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24" t="12221" r="13902" b="17184"/>
          <a:stretch>
            <a:fillRect/>
          </a:stretch>
        </p:blipFill>
        <p:spPr>
          <a:xfrm>
            <a:off x="6640551" y="704654"/>
            <a:ext cx="673047" cy="723854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0C22CABE-1E66-E817-B2A5-1599F04E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24" t="12221" r="13902" b="17184"/>
          <a:stretch>
            <a:fillRect/>
          </a:stretch>
        </p:blipFill>
        <p:spPr>
          <a:xfrm>
            <a:off x="5610007" y="2464079"/>
            <a:ext cx="673047" cy="723854"/>
          </a:xfrm>
          <a:prstGeom prst="rect">
            <a:avLst/>
          </a:prstGeom>
        </p:spPr>
      </p:pic>
      <p:sp>
        <p:nvSpPr>
          <p:cNvPr id="86" name="Rechteck 85">
            <a:extLst>
              <a:ext uri="{FF2B5EF4-FFF2-40B4-BE49-F238E27FC236}">
                <a16:creationId xmlns:a16="http://schemas.microsoft.com/office/drawing/2014/main" id="{70057EB2-69B9-5306-529A-A798641CBFD4}"/>
              </a:ext>
            </a:extLst>
          </p:cNvPr>
          <p:cNvSpPr/>
          <p:nvPr/>
        </p:nvSpPr>
        <p:spPr>
          <a:xfrm>
            <a:off x="437983" y="1690366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4BBE6D71-CD21-5904-48D4-6A1563CF6B01}"/>
              </a:ext>
            </a:extLst>
          </p:cNvPr>
          <p:cNvSpPr/>
          <p:nvPr/>
        </p:nvSpPr>
        <p:spPr>
          <a:xfrm>
            <a:off x="9043873" y="1690366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223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FF445-965E-7AAF-2AAE-32628397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4C3B8C-CB2C-AE65-C670-EA04F2D03F41}"/>
              </a:ext>
            </a:extLst>
          </p:cNvPr>
          <p:cNvSpPr/>
          <p:nvPr/>
        </p:nvSpPr>
        <p:spPr>
          <a:xfrm>
            <a:off x="4681801" y="4566725"/>
            <a:ext cx="2523460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25C378-F69B-EC31-A152-04F4EF7EEA7A}"/>
              </a:ext>
            </a:extLst>
          </p:cNvPr>
          <p:cNvSpPr txBox="1"/>
          <p:nvPr/>
        </p:nvSpPr>
        <p:spPr>
          <a:xfrm>
            <a:off x="4884916" y="1616232"/>
            <a:ext cx="211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LoRa</a:t>
            </a:r>
            <a:r>
              <a:rPr lang="de-DE" sz="2000" b="1" dirty="0"/>
              <a:t> Kommunikation</a:t>
            </a:r>
            <a:endParaRPr lang="de-CH" sz="2000" b="1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AC8FA1D-CDB1-BABB-1D72-6CE22A855AC0}"/>
              </a:ext>
            </a:extLst>
          </p:cNvPr>
          <p:cNvCxnSpPr>
            <a:cxnSpLocks/>
            <a:stCxn id="86" idx="0"/>
            <a:endCxn id="13" idx="2"/>
          </p:cNvCxnSpPr>
          <p:nvPr/>
        </p:nvCxnSpPr>
        <p:spPr>
          <a:xfrm flipV="1">
            <a:off x="1685758" y="1123178"/>
            <a:ext cx="695256" cy="5671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B33C1CA-CE1C-01D9-F13B-25DD3F7B5D22}"/>
              </a:ext>
            </a:extLst>
          </p:cNvPr>
          <p:cNvSpPr/>
          <p:nvPr/>
        </p:nvSpPr>
        <p:spPr>
          <a:xfrm>
            <a:off x="1619274" y="704654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06E8579-950F-3F0C-DCE0-5630F5361293}"/>
              </a:ext>
            </a:extLst>
          </p:cNvPr>
          <p:cNvCxnSpPr>
            <a:cxnSpLocks/>
            <a:stCxn id="90" idx="0"/>
            <a:endCxn id="17" idx="2"/>
          </p:cNvCxnSpPr>
          <p:nvPr/>
        </p:nvCxnSpPr>
        <p:spPr>
          <a:xfrm flipH="1" flipV="1">
            <a:off x="9455903" y="1118315"/>
            <a:ext cx="835745" cy="5720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EDF355E2-A10F-A3A2-15E8-7B5D98E7AEDA}"/>
              </a:ext>
            </a:extLst>
          </p:cNvPr>
          <p:cNvSpPr/>
          <p:nvPr/>
        </p:nvSpPr>
        <p:spPr>
          <a:xfrm>
            <a:off x="8694163" y="699791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EA640C2-1D5F-D882-B6EE-60DA143FCDFD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4298695" y="4903176"/>
            <a:ext cx="383106" cy="91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2BBBCFAA-6B6E-2B6D-E7C1-5F24ABF63676}"/>
              </a:ext>
            </a:extLst>
          </p:cNvPr>
          <p:cNvSpPr/>
          <p:nvPr/>
        </p:nvSpPr>
        <p:spPr>
          <a:xfrm>
            <a:off x="2775216" y="4785676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606B245-4E07-D9E9-BE14-DEAF0F8FF63E}"/>
              </a:ext>
            </a:extLst>
          </p:cNvPr>
          <p:cNvCxnSpPr>
            <a:cxnSpLocks/>
            <a:stCxn id="86" idx="2"/>
            <a:endCxn id="50" idx="3"/>
          </p:cNvCxnSpPr>
          <p:nvPr/>
        </p:nvCxnSpPr>
        <p:spPr>
          <a:xfrm>
            <a:off x="1685758" y="2363268"/>
            <a:ext cx="604571" cy="636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5CF2EE-0E2F-8E91-AE93-45635C2FF51D}"/>
              </a:ext>
            </a:extLst>
          </p:cNvPr>
          <p:cNvCxnSpPr>
            <a:cxnSpLocks/>
            <a:stCxn id="90" idx="2"/>
            <a:endCxn id="47" idx="3"/>
          </p:cNvCxnSpPr>
          <p:nvPr/>
        </p:nvCxnSpPr>
        <p:spPr>
          <a:xfrm flipH="1">
            <a:off x="9736521" y="2363268"/>
            <a:ext cx="555127" cy="5432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227D7C7-FBA7-9FCF-8CF4-329F5218DBA4}"/>
              </a:ext>
            </a:extLst>
          </p:cNvPr>
          <p:cNvCxnSpPr>
            <a:cxnSpLocks/>
            <a:stCxn id="4" idx="3"/>
            <a:endCxn id="37" idx="2"/>
          </p:cNvCxnSpPr>
          <p:nvPr/>
        </p:nvCxnSpPr>
        <p:spPr>
          <a:xfrm>
            <a:off x="7205261" y="4903176"/>
            <a:ext cx="366357" cy="183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Wolke 36">
            <a:extLst>
              <a:ext uri="{FF2B5EF4-FFF2-40B4-BE49-F238E27FC236}">
                <a16:creationId xmlns:a16="http://schemas.microsoft.com/office/drawing/2014/main" id="{BD25B2AB-6AC0-258F-9DF8-C2865D7399A1}"/>
              </a:ext>
            </a:extLst>
          </p:cNvPr>
          <p:cNvSpPr/>
          <p:nvPr/>
        </p:nvSpPr>
        <p:spPr>
          <a:xfrm>
            <a:off x="7565358" y="4382855"/>
            <a:ext cx="2018270" cy="140769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E3FB4C68-1EE1-5D24-8703-ACCB0BBBD69B}"/>
              </a:ext>
            </a:extLst>
          </p:cNvPr>
          <p:cNvSpPr/>
          <p:nvPr/>
        </p:nvSpPr>
        <p:spPr>
          <a:xfrm>
            <a:off x="3299464" y="1762358"/>
            <a:ext cx="1414778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LoRa</a:t>
            </a:r>
            <a:r>
              <a:rPr lang="de-DE" dirty="0"/>
              <a:t>-Modul</a:t>
            </a:r>
            <a:endParaRPr lang="de-CH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C2FC76B-3773-699A-EC45-EF05552CC616}"/>
              </a:ext>
            </a:extLst>
          </p:cNvPr>
          <p:cNvSpPr/>
          <p:nvPr/>
        </p:nvSpPr>
        <p:spPr>
          <a:xfrm>
            <a:off x="5224845" y="3670068"/>
            <a:ext cx="1443370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LoRa</a:t>
            </a:r>
            <a:r>
              <a:rPr lang="de-DE" dirty="0"/>
              <a:t>-Modul</a:t>
            </a:r>
            <a:endParaRPr lang="de-CH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CCEF76A-D331-0C5E-54E9-F4BB9B8FF1C1}"/>
              </a:ext>
            </a:extLst>
          </p:cNvPr>
          <p:cNvSpPr/>
          <p:nvPr/>
        </p:nvSpPr>
        <p:spPr>
          <a:xfrm>
            <a:off x="7271228" y="1762358"/>
            <a:ext cx="1414778" cy="52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LoRa</a:t>
            </a:r>
            <a:r>
              <a:rPr lang="de-DE" dirty="0"/>
              <a:t>-Modul</a:t>
            </a:r>
            <a:endParaRPr lang="de-CH" dirty="0"/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3816B00-B62E-E134-5F3D-48EF69EA534F}"/>
              </a:ext>
            </a:extLst>
          </p:cNvPr>
          <p:cNvCxnSpPr>
            <a:cxnSpLocks/>
            <a:stCxn id="4" idx="0"/>
            <a:endCxn id="56" idx="2"/>
          </p:cNvCxnSpPr>
          <p:nvPr/>
        </p:nvCxnSpPr>
        <p:spPr>
          <a:xfrm flipV="1">
            <a:off x="5943531" y="4198986"/>
            <a:ext cx="2999" cy="367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06987C5A-557E-AB97-A48E-9D3855921E8D}"/>
              </a:ext>
            </a:extLst>
          </p:cNvPr>
          <p:cNvCxnSpPr>
            <a:cxnSpLocks/>
            <a:stCxn id="86" idx="3"/>
            <a:endCxn id="55" idx="1"/>
          </p:cNvCxnSpPr>
          <p:nvPr/>
        </p:nvCxnSpPr>
        <p:spPr>
          <a:xfrm>
            <a:off x="2933532" y="2026817"/>
            <a:ext cx="3659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2A38EBC2-5C4A-4646-523D-2D318A90609F}"/>
              </a:ext>
            </a:extLst>
          </p:cNvPr>
          <p:cNvCxnSpPr>
            <a:cxnSpLocks/>
            <a:stCxn id="90" idx="1"/>
            <a:endCxn id="57" idx="3"/>
          </p:cNvCxnSpPr>
          <p:nvPr/>
        </p:nvCxnSpPr>
        <p:spPr>
          <a:xfrm flipH="1">
            <a:off x="8686006" y="2026817"/>
            <a:ext cx="357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F821DA52-B3BF-58CB-DF9A-58997C300148}"/>
              </a:ext>
            </a:extLst>
          </p:cNvPr>
          <p:cNvCxnSpPr>
            <a:cxnSpLocks/>
            <a:stCxn id="79" idx="2"/>
            <a:endCxn id="55" idx="0"/>
          </p:cNvCxnSpPr>
          <p:nvPr/>
        </p:nvCxnSpPr>
        <p:spPr>
          <a:xfrm flipH="1">
            <a:off x="4006853" y="1423645"/>
            <a:ext cx="852989" cy="338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ED6BF5F0-8E38-270B-2560-81AA142B07C6}"/>
              </a:ext>
            </a:extLst>
          </p:cNvPr>
          <p:cNvCxnSpPr>
            <a:cxnSpLocks/>
            <a:stCxn id="57" idx="0"/>
            <a:endCxn id="82" idx="2"/>
          </p:cNvCxnSpPr>
          <p:nvPr/>
        </p:nvCxnSpPr>
        <p:spPr>
          <a:xfrm flipH="1" flipV="1">
            <a:off x="6977075" y="1428508"/>
            <a:ext cx="1001542" cy="3338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423B88D9-7C94-6C9D-637B-A28504615A2F}"/>
              </a:ext>
            </a:extLst>
          </p:cNvPr>
          <p:cNvCxnSpPr>
            <a:cxnSpLocks/>
            <a:stCxn id="84" idx="2"/>
            <a:endCxn id="56" idx="0"/>
          </p:cNvCxnSpPr>
          <p:nvPr/>
        </p:nvCxnSpPr>
        <p:spPr>
          <a:xfrm flipH="1">
            <a:off x="5946530" y="3187933"/>
            <a:ext cx="1" cy="482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Grafik 78">
            <a:extLst>
              <a:ext uri="{FF2B5EF4-FFF2-40B4-BE49-F238E27FC236}">
                <a16:creationId xmlns:a16="http://schemas.microsoft.com/office/drawing/2014/main" id="{64FD160D-A27E-710E-FB9F-4C603FD1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4523318" y="699791"/>
            <a:ext cx="673047" cy="723854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4A770988-6120-FC5B-E5E8-4E5AA8B8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6640551" y="704654"/>
            <a:ext cx="673047" cy="723854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12AD2728-AAEE-6545-8F8E-887C9601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5610007" y="2464079"/>
            <a:ext cx="673047" cy="723854"/>
          </a:xfrm>
          <a:prstGeom prst="rect">
            <a:avLst/>
          </a:prstGeom>
        </p:spPr>
      </p:pic>
      <p:sp>
        <p:nvSpPr>
          <p:cNvPr id="86" name="Rechteck 85">
            <a:extLst>
              <a:ext uri="{FF2B5EF4-FFF2-40B4-BE49-F238E27FC236}">
                <a16:creationId xmlns:a16="http://schemas.microsoft.com/office/drawing/2014/main" id="{4C0591BB-6225-DD80-BCAC-416B37801E15}"/>
              </a:ext>
            </a:extLst>
          </p:cNvPr>
          <p:cNvSpPr/>
          <p:nvPr/>
        </p:nvSpPr>
        <p:spPr>
          <a:xfrm>
            <a:off x="437983" y="1690366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B00EC56F-BBAF-5E67-D54B-E2F0DE95CCDF}"/>
              </a:ext>
            </a:extLst>
          </p:cNvPr>
          <p:cNvSpPr/>
          <p:nvPr/>
        </p:nvSpPr>
        <p:spPr>
          <a:xfrm>
            <a:off x="9043873" y="1690366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47" name="Wolke 46">
            <a:extLst>
              <a:ext uri="{FF2B5EF4-FFF2-40B4-BE49-F238E27FC236}">
                <a16:creationId xmlns:a16="http://schemas.microsoft.com/office/drawing/2014/main" id="{6352203E-9FD3-C2F2-70F4-DA1A3C6DC7FA}"/>
              </a:ext>
            </a:extLst>
          </p:cNvPr>
          <p:cNvSpPr/>
          <p:nvPr/>
        </p:nvSpPr>
        <p:spPr>
          <a:xfrm>
            <a:off x="8727386" y="2826006"/>
            <a:ext cx="2018270" cy="140769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  <p:sp>
        <p:nvSpPr>
          <p:cNvPr id="50" name="Wolke 49">
            <a:extLst>
              <a:ext uri="{FF2B5EF4-FFF2-40B4-BE49-F238E27FC236}">
                <a16:creationId xmlns:a16="http://schemas.microsoft.com/office/drawing/2014/main" id="{033342CF-0367-C3AE-5A23-63BF85676BEA}"/>
              </a:ext>
            </a:extLst>
          </p:cNvPr>
          <p:cNvSpPr/>
          <p:nvPr/>
        </p:nvSpPr>
        <p:spPr>
          <a:xfrm>
            <a:off x="1281194" y="2919222"/>
            <a:ext cx="2018270" cy="140769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73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21B71-0C4F-601E-8CBE-9FC62D11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26E1229-4B56-3B1D-E36A-DED416553B18}"/>
              </a:ext>
            </a:extLst>
          </p:cNvPr>
          <p:cNvSpPr/>
          <p:nvPr/>
        </p:nvSpPr>
        <p:spPr>
          <a:xfrm>
            <a:off x="1608992" y="1690366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EEB50B-A63A-394C-D999-68D7B31460A0}"/>
              </a:ext>
            </a:extLst>
          </p:cNvPr>
          <p:cNvSpPr txBox="1"/>
          <p:nvPr/>
        </p:nvSpPr>
        <p:spPr>
          <a:xfrm>
            <a:off x="5452193" y="1367200"/>
            <a:ext cx="99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WLAN</a:t>
            </a:r>
            <a:br>
              <a:rPr lang="de-DE" b="1" dirty="0"/>
            </a:br>
            <a:r>
              <a:rPr lang="de-DE" b="1" dirty="0"/>
              <a:t>Mesh</a:t>
            </a:r>
            <a:endParaRPr lang="de-CH" b="1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F2F7B2E-A6F2-68A0-B578-FC6CEB5637A5}"/>
              </a:ext>
            </a:extLst>
          </p:cNvPr>
          <p:cNvCxnSpPr>
            <a:cxnSpLocks/>
            <a:stCxn id="7" idx="0"/>
            <a:endCxn id="15" idx="0"/>
          </p:cNvCxnSpPr>
          <p:nvPr/>
        </p:nvCxnSpPr>
        <p:spPr>
          <a:xfrm flipV="1">
            <a:off x="2856767" y="704654"/>
            <a:ext cx="113333" cy="985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3B6FDA6-B7E2-A8C6-79D7-B294D04955AD}"/>
              </a:ext>
            </a:extLst>
          </p:cNvPr>
          <p:cNvSpPr/>
          <p:nvPr/>
        </p:nvSpPr>
        <p:spPr>
          <a:xfrm>
            <a:off x="2208360" y="704654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2AC5FFE-8242-8CF3-19F6-1CD9530E0629}"/>
              </a:ext>
            </a:extLst>
          </p:cNvPr>
          <p:cNvCxnSpPr>
            <a:cxnSpLocks/>
            <a:stCxn id="64" idx="0"/>
            <a:endCxn id="22" idx="0"/>
          </p:cNvCxnSpPr>
          <p:nvPr/>
        </p:nvCxnSpPr>
        <p:spPr>
          <a:xfrm flipH="1" flipV="1">
            <a:off x="9069042" y="699791"/>
            <a:ext cx="183553" cy="99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8B38D934-3310-00F1-CA50-1B9521AD71E0}"/>
              </a:ext>
            </a:extLst>
          </p:cNvPr>
          <p:cNvSpPr/>
          <p:nvPr/>
        </p:nvSpPr>
        <p:spPr>
          <a:xfrm>
            <a:off x="8307302" y="699791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D71D23A-057A-8F41-0153-CFBD681CEEA6}"/>
              </a:ext>
            </a:extLst>
          </p:cNvPr>
          <p:cNvCxnSpPr>
            <a:cxnSpLocks/>
            <a:stCxn id="68" idx="1"/>
            <a:endCxn id="28" idx="0"/>
          </p:cNvCxnSpPr>
          <p:nvPr/>
        </p:nvCxnSpPr>
        <p:spPr>
          <a:xfrm flipH="1">
            <a:off x="4103833" y="4119995"/>
            <a:ext cx="595679" cy="6144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FDEC3DAD-4E37-C8D9-C063-4C4488504DA8}"/>
              </a:ext>
            </a:extLst>
          </p:cNvPr>
          <p:cNvSpPr/>
          <p:nvPr/>
        </p:nvSpPr>
        <p:spPr>
          <a:xfrm>
            <a:off x="3342093" y="4734451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sp>
        <p:nvSpPr>
          <p:cNvPr id="35" name="Wolke 34">
            <a:extLst>
              <a:ext uri="{FF2B5EF4-FFF2-40B4-BE49-F238E27FC236}">
                <a16:creationId xmlns:a16="http://schemas.microsoft.com/office/drawing/2014/main" id="{37EC3BB0-D861-6855-110F-E4B2CB2659C9}"/>
              </a:ext>
            </a:extLst>
          </p:cNvPr>
          <p:cNvSpPr/>
          <p:nvPr/>
        </p:nvSpPr>
        <p:spPr>
          <a:xfrm>
            <a:off x="1724856" y="2836704"/>
            <a:ext cx="2310325" cy="133799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6CDB7D9-96CE-8ABA-E39A-A48F462FE730}"/>
              </a:ext>
            </a:extLst>
          </p:cNvPr>
          <p:cNvCxnSpPr>
            <a:cxnSpLocks/>
            <a:stCxn id="7" idx="2"/>
            <a:endCxn id="35" idx="3"/>
          </p:cNvCxnSpPr>
          <p:nvPr/>
        </p:nvCxnSpPr>
        <p:spPr>
          <a:xfrm>
            <a:off x="2856767" y="2363268"/>
            <a:ext cx="23252" cy="549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9B208051-9CD8-64BA-D3A4-C32080E7F15D}"/>
              </a:ext>
            </a:extLst>
          </p:cNvPr>
          <p:cNvCxnSpPr>
            <a:cxnSpLocks/>
            <a:stCxn id="64" idx="2"/>
            <a:endCxn id="25" idx="3"/>
          </p:cNvCxnSpPr>
          <p:nvPr/>
        </p:nvCxnSpPr>
        <p:spPr>
          <a:xfrm>
            <a:off x="9252595" y="2371289"/>
            <a:ext cx="1" cy="541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9041060-49FD-6E45-CC13-638C475450E0}"/>
              </a:ext>
            </a:extLst>
          </p:cNvPr>
          <p:cNvCxnSpPr>
            <a:cxnSpLocks/>
            <a:stCxn id="68" idx="3"/>
            <a:endCxn id="14" idx="3"/>
          </p:cNvCxnSpPr>
          <p:nvPr/>
        </p:nvCxnSpPr>
        <p:spPr>
          <a:xfrm>
            <a:off x="7195061" y="4119995"/>
            <a:ext cx="814065" cy="3906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Wolke 13">
            <a:extLst>
              <a:ext uri="{FF2B5EF4-FFF2-40B4-BE49-F238E27FC236}">
                <a16:creationId xmlns:a16="http://schemas.microsoft.com/office/drawing/2014/main" id="{3AE91E34-C542-4672-42A2-D5F0F0DF0879}"/>
              </a:ext>
            </a:extLst>
          </p:cNvPr>
          <p:cNvSpPr/>
          <p:nvPr/>
        </p:nvSpPr>
        <p:spPr>
          <a:xfrm>
            <a:off x="6853963" y="4434132"/>
            <a:ext cx="2310325" cy="133799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  <p:sp>
        <p:nvSpPr>
          <p:cNvPr id="25" name="Wolke 24">
            <a:extLst>
              <a:ext uri="{FF2B5EF4-FFF2-40B4-BE49-F238E27FC236}">
                <a16:creationId xmlns:a16="http://schemas.microsoft.com/office/drawing/2014/main" id="{C623125B-2313-0745-6F88-4F05E9834C82}"/>
              </a:ext>
            </a:extLst>
          </p:cNvPr>
          <p:cNvSpPr/>
          <p:nvPr/>
        </p:nvSpPr>
        <p:spPr>
          <a:xfrm>
            <a:off x="8097433" y="2836704"/>
            <a:ext cx="2310325" cy="1337993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VoIP-Server &amp; VoIP-Client</a:t>
            </a:r>
            <a:endParaRPr lang="de-CH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815B5DD-99D8-D67A-7F12-145B3F99BC62}"/>
              </a:ext>
            </a:extLst>
          </p:cNvPr>
          <p:cNvSpPr/>
          <p:nvPr/>
        </p:nvSpPr>
        <p:spPr>
          <a:xfrm>
            <a:off x="8004820" y="1698387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6955617-0E3B-30E2-076E-F10C585A5616}"/>
              </a:ext>
            </a:extLst>
          </p:cNvPr>
          <p:cNvSpPr/>
          <p:nvPr/>
        </p:nvSpPr>
        <p:spPr>
          <a:xfrm>
            <a:off x="4699512" y="3783544"/>
            <a:ext cx="2495549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Einplatinencomputer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7E97BAC2-976C-F1D3-452F-57E5BCD4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4523318" y="699791"/>
            <a:ext cx="673047" cy="723854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A43AB4EA-4D65-8DA4-BFDC-C7A9E0F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6640551" y="704654"/>
            <a:ext cx="673047" cy="723854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05E41039-3474-5D2D-A100-8065DEE1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5610007" y="2464079"/>
            <a:ext cx="673047" cy="723854"/>
          </a:xfrm>
          <a:prstGeom prst="rect">
            <a:avLst/>
          </a:prstGeom>
        </p:spPr>
      </p:pic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6E698B05-BFE4-F692-47D1-AAF3602C1783}"/>
              </a:ext>
            </a:extLst>
          </p:cNvPr>
          <p:cNvCxnSpPr>
            <a:cxnSpLocks/>
            <a:stCxn id="7" idx="3"/>
            <a:endCxn id="76" idx="2"/>
          </p:cNvCxnSpPr>
          <p:nvPr/>
        </p:nvCxnSpPr>
        <p:spPr>
          <a:xfrm flipV="1">
            <a:off x="4104541" y="1423645"/>
            <a:ext cx="755301" cy="603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8D8750F9-AC5F-352B-A817-DCB5E32AC7F3}"/>
              </a:ext>
            </a:extLst>
          </p:cNvPr>
          <p:cNvCxnSpPr>
            <a:cxnSpLocks/>
            <a:stCxn id="77" idx="2"/>
            <a:endCxn id="64" idx="1"/>
          </p:cNvCxnSpPr>
          <p:nvPr/>
        </p:nvCxnSpPr>
        <p:spPr>
          <a:xfrm>
            <a:off x="6977075" y="1428508"/>
            <a:ext cx="1027745" cy="606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BF8A0D3A-34CC-4C70-1489-942E64612410}"/>
              </a:ext>
            </a:extLst>
          </p:cNvPr>
          <p:cNvCxnSpPr>
            <a:cxnSpLocks/>
            <a:stCxn id="78" idx="2"/>
            <a:endCxn id="68" idx="0"/>
          </p:cNvCxnSpPr>
          <p:nvPr/>
        </p:nvCxnSpPr>
        <p:spPr>
          <a:xfrm>
            <a:off x="5946531" y="3187933"/>
            <a:ext cx="756" cy="595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2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B395-52FE-48CC-DBCC-018A3AE3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46A66E5-1E77-021D-F8B9-2C804EECFFF5}"/>
              </a:ext>
            </a:extLst>
          </p:cNvPr>
          <p:cNvSpPr/>
          <p:nvPr/>
        </p:nvSpPr>
        <p:spPr>
          <a:xfrm>
            <a:off x="206679" y="685128"/>
            <a:ext cx="1471809" cy="6729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Gerät mit Mumble-App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76AEE1-B64A-BB54-FEB4-D9D06E283E61}"/>
              </a:ext>
            </a:extLst>
          </p:cNvPr>
          <p:cNvSpPr/>
          <p:nvPr/>
        </p:nvSpPr>
        <p:spPr>
          <a:xfrm>
            <a:off x="5210227" y="5818627"/>
            <a:ext cx="1491875" cy="6729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Gerät mit Mumble-App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F361D53-BF58-3F55-3873-8E6CC3BEAA55}"/>
              </a:ext>
            </a:extLst>
          </p:cNvPr>
          <p:cNvSpPr/>
          <p:nvPr/>
        </p:nvSpPr>
        <p:spPr>
          <a:xfrm>
            <a:off x="10334154" y="685128"/>
            <a:ext cx="1511337" cy="6729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Gerät mit Mumble-App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B9FFAE1-B3AC-CBFC-2BDF-4894B48FF649}"/>
              </a:ext>
            </a:extLst>
          </p:cNvPr>
          <p:cNvSpPr/>
          <p:nvPr/>
        </p:nvSpPr>
        <p:spPr>
          <a:xfrm>
            <a:off x="1291393" y="1694481"/>
            <a:ext cx="1925612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RPi</a:t>
            </a:r>
            <a:r>
              <a:rPr lang="de-DE" dirty="0"/>
              <a:t> Zero 2 WH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E90E90-2A34-BBFD-83ED-101325468C37}"/>
              </a:ext>
            </a:extLst>
          </p:cNvPr>
          <p:cNvSpPr/>
          <p:nvPr/>
        </p:nvSpPr>
        <p:spPr>
          <a:xfrm>
            <a:off x="4947030" y="4643913"/>
            <a:ext cx="2018270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RPi</a:t>
            </a:r>
            <a:r>
              <a:rPr lang="de-DE" dirty="0"/>
              <a:t> Zero 2 WH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77696D-0AEE-ED00-87A0-7BD2710A8E6E}"/>
              </a:ext>
            </a:extLst>
          </p:cNvPr>
          <p:cNvSpPr/>
          <p:nvPr/>
        </p:nvSpPr>
        <p:spPr>
          <a:xfrm>
            <a:off x="8978987" y="1694481"/>
            <a:ext cx="177321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RPi</a:t>
            </a:r>
            <a:r>
              <a:rPr lang="de-DE" dirty="0"/>
              <a:t> Zero 2 WH &amp;</a:t>
            </a:r>
            <a:br>
              <a:rPr lang="de-DE" dirty="0"/>
            </a:br>
            <a:r>
              <a:rPr lang="de-DE" dirty="0"/>
              <a:t>Sound HAT</a:t>
            </a:r>
            <a:endParaRPr lang="de-CH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B9CCA5-8926-AE14-694E-1BBE6BB2E0D1}"/>
              </a:ext>
            </a:extLst>
          </p:cNvPr>
          <p:cNvSpPr/>
          <p:nvPr/>
        </p:nvSpPr>
        <p:spPr>
          <a:xfrm>
            <a:off x="3493851" y="1694481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WLAN-Adapter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5A19855-8CF4-7D30-C377-E8870DA17C3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17005" y="2030932"/>
            <a:ext cx="2768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AD2C95D-55C6-6DD6-77AB-E89D1A9768FD}"/>
              </a:ext>
            </a:extLst>
          </p:cNvPr>
          <p:cNvCxnSpPr>
            <a:cxnSpLocks/>
            <a:stCxn id="8" idx="0"/>
            <a:endCxn id="79" idx="2"/>
          </p:cNvCxnSpPr>
          <p:nvPr/>
        </p:nvCxnSpPr>
        <p:spPr>
          <a:xfrm flipH="1" flipV="1">
            <a:off x="5956164" y="4418322"/>
            <a:ext cx="1" cy="225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2F693EE-0A1A-D005-B3B8-7FA58BDC22AD}"/>
              </a:ext>
            </a:extLst>
          </p:cNvPr>
          <p:cNvCxnSpPr>
            <a:cxnSpLocks/>
            <a:stCxn id="73" idx="3"/>
            <a:endCxn id="9" idx="1"/>
          </p:cNvCxnSpPr>
          <p:nvPr/>
        </p:nvCxnSpPr>
        <p:spPr>
          <a:xfrm flipV="1">
            <a:off x="8677501" y="2030932"/>
            <a:ext cx="301486" cy="4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89AFEC00-A073-30AA-C518-5E9736644D5F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16200000" flipH="1">
            <a:off x="780537" y="1520076"/>
            <a:ext cx="672902" cy="348809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9F6F234F-FA34-24FB-03C2-744940A5F385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10584560" y="1525669"/>
            <a:ext cx="672902" cy="337625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775CE95B-ED89-7ED6-1D2D-32142DD52114}"/>
              </a:ext>
            </a:extLst>
          </p:cNvPr>
          <p:cNvSpPr txBox="1"/>
          <p:nvPr/>
        </p:nvSpPr>
        <p:spPr>
          <a:xfrm>
            <a:off x="-38504" y="1645160"/>
            <a:ext cx="10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Hotspot</a:t>
            </a:r>
            <a:endParaRPr lang="de-CH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53A8A48-54E1-80DB-6D18-0219C5EF3B10}"/>
              </a:ext>
            </a:extLst>
          </p:cNvPr>
          <p:cNvSpPr txBox="1"/>
          <p:nvPr/>
        </p:nvSpPr>
        <p:spPr>
          <a:xfrm>
            <a:off x="11149602" y="1645160"/>
            <a:ext cx="104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Hotspot</a:t>
            </a:r>
            <a:endParaRPr lang="de-CH" dirty="0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2C70555-0EEB-4F76-B6AF-33754A0E60A6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5956165" y="5316815"/>
            <a:ext cx="0" cy="50181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51DB656B-5B89-FB0B-A975-DC8EAC0E4109}"/>
              </a:ext>
            </a:extLst>
          </p:cNvPr>
          <p:cNvSpPr txBox="1"/>
          <p:nvPr/>
        </p:nvSpPr>
        <p:spPr>
          <a:xfrm>
            <a:off x="5943808" y="5443848"/>
            <a:ext cx="109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Hotspot</a:t>
            </a:r>
            <a:endParaRPr lang="de-CH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F669936-85CE-74C8-6CFA-040C7393F8C4}"/>
              </a:ext>
            </a:extLst>
          </p:cNvPr>
          <p:cNvCxnSpPr>
            <a:cxnSpLocks/>
            <a:stCxn id="7" idx="0"/>
            <a:endCxn id="15" idx="0"/>
          </p:cNvCxnSpPr>
          <p:nvPr/>
        </p:nvCxnSpPr>
        <p:spPr>
          <a:xfrm flipV="1">
            <a:off x="2254199" y="490715"/>
            <a:ext cx="962805" cy="12037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E5246E4-785D-81E6-C50C-39B608EE4D21}"/>
              </a:ext>
            </a:extLst>
          </p:cNvPr>
          <p:cNvSpPr/>
          <p:nvPr/>
        </p:nvSpPr>
        <p:spPr>
          <a:xfrm>
            <a:off x="2455264" y="490715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FE573D0-7FD2-EF66-85F2-7E9ABBA2F9A5}"/>
              </a:ext>
            </a:extLst>
          </p:cNvPr>
          <p:cNvCxnSpPr>
            <a:cxnSpLocks/>
            <a:stCxn id="9" idx="0"/>
            <a:endCxn id="22" idx="0"/>
          </p:cNvCxnSpPr>
          <p:nvPr/>
        </p:nvCxnSpPr>
        <p:spPr>
          <a:xfrm flipH="1" flipV="1">
            <a:off x="9073548" y="490715"/>
            <a:ext cx="792045" cy="12037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47E21293-EFCC-1EB9-5719-9B0D503E45FE}"/>
              </a:ext>
            </a:extLst>
          </p:cNvPr>
          <p:cNvSpPr/>
          <p:nvPr/>
        </p:nvSpPr>
        <p:spPr>
          <a:xfrm>
            <a:off x="8311808" y="490715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0DB1D6C-47E1-6F48-886C-8C5E6FE1C3F8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6965300" y="4980364"/>
            <a:ext cx="1099756" cy="333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9DD9E5C4-D927-1794-55C5-F1E2F5F0061E}"/>
              </a:ext>
            </a:extLst>
          </p:cNvPr>
          <p:cNvSpPr/>
          <p:nvPr/>
        </p:nvSpPr>
        <p:spPr>
          <a:xfrm>
            <a:off x="7303316" y="5313911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sp>
        <p:nvSpPr>
          <p:cNvPr id="35" name="Wolke 34">
            <a:extLst>
              <a:ext uri="{FF2B5EF4-FFF2-40B4-BE49-F238E27FC236}">
                <a16:creationId xmlns:a16="http://schemas.microsoft.com/office/drawing/2014/main" id="{6089A9E9-7A15-9D4F-F122-DBFAED05CE01}"/>
              </a:ext>
            </a:extLst>
          </p:cNvPr>
          <p:cNvSpPr/>
          <p:nvPr/>
        </p:nvSpPr>
        <p:spPr>
          <a:xfrm>
            <a:off x="1347275" y="3152625"/>
            <a:ext cx="2215978" cy="13018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Mumble</a:t>
            </a:r>
            <a:br>
              <a:rPr lang="de-DE" dirty="0"/>
            </a:br>
            <a:r>
              <a:rPr lang="de-DE" dirty="0"/>
              <a:t>Server &amp; Client</a:t>
            </a:r>
            <a:endParaRPr lang="de-CH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07E1EF9C-D601-07D8-17D6-F32B0BF1C15D}"/>
              </a:ext>
            </a:extLst>
          </p:cNvPr>
          <p:cNvCxnSpPr>
            <a:cxnSpLocks/>
            <a:stCxn id="7" idx="2"/>
            <a:endCxn id="35" idx="3"/>
          </p:cNvCxnSpPr>
          <p:nvPr/>
        </p:nvCxnSpPr>
        <p:spPr>
          <a:xfrm>
            <a:off x="2254199" y="2367383"/>
            <a:ext cx="201065" cy="859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Wolke 43">
            <a:extLst>
              <a:ext uri="{FF2B5EF4-FFF2-40B4-BE49-F238E27FC236}">
                <a16:creationId xmlns:a16="http://schemas.microsoft.com/office/drawing/2014/main" id="{637542D1-E722-84AC-7144-64AF2950BBFC}"/>
              </a:ext>
            </a:extLst>
          </p:cNvPr>
          <p:cNvSpPr/>
          <p:nvPr/>
        </p:nvSpPr>
        <p:spPr>
          <a:xfrm>
            <a:off x="8628744" y="3150112"/>
            <a:ext cx="2215978" cy="13018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Mumble</a:t>
            </a:r>
            <a:br>
              <a:rPr lang="de-DE" dirty="0"/>
            </a:br>
            <a:r>
              <a:rPr lang="de-DE" dirty="0"/>
              <a:t>Server &amp; Client</a:t>
            </a:r>
            <a:endParaRPr lang="de-CH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81F34BC-C75C-E160-B642-DFC08EE700A0}"/>
              </a:ext>
            </a:extLst>
          </p:cNvPr>
          <p:cNvCxnSpPr>
            <a:cxnSpLocks/>
            <a:stCxn id="9" idx="2"/>
            <a:endCxn id="44" idx="3"/>
          </p:cNvCxnSpPr>
          <p:nvPr/>
        </p:nvCxnSpPr>
        <p:spPr>
          <a:xfrm flipH="1">
            <a:off x="9736733" y="2367383"/>
            <a:ext cx="128860" cy="857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Wolke 50">
            <a:extLst>
              <a:ext uri="{FF2B5EF4-FFF2-40B4-BE49-F238E27FC236}">
                <a16:creationId xmlns:a16="http://schemas.microsoft.com/office/drawing/2014/main" id="{344249DB-8637-4ADB-0F5F-0A37394E413B}"/>
              </a:ext>
            </a:extLst>
          </p:cNvPr>
          <p:cNvSpPr/>
          <p:nvPr/>
        </p:nvSpPr>
        <p:spPr>
          <a:xfrm>
            <a:off x="1786101" y="4853192"/>
            <a:ext cx="2215978" cy="130188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Mumble</a:t>
            </a:r>
            <a:br>
              <a:rPr lang="de-DE" dirty="0"/>
            </a:br>
            <a:r>
              <a:rPr lang="de-DE" dirty="0"/>
              <a:t>Server &amp; Client</a:t>
            </a:r>
            <a:endParaRPr lang="de-CH" dirty="0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F72A591B-F61D-2D1F-56E2-E8979ADB557F}"/>
              </a:ext>
            </a:extLst>
          </p:cNvPr>
          <p:cNvCxnSpPr>
            <a:cxnSpLocks/>
            <a:stCxn id="8" idx="1"/>
            <a:endCxn id="51" idx="0"/>
          </p:cNvCxnSpPr>
          <p:nvPr/>
        </p:nvCxnSpPr>
        <p:spPr>
          <a:xfrm flipH="1">
            <a:off x="4000232" y="4980364"/>
            <a:ext cx="946798" cy="523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4B77C51C-3C75-CB2F-AAA5-681A20D66198}"/>
              </a:ext>
            </a:extLst>
          </p:cNvPr>
          <p:cNvSpPr/>
          <p:nvPr/>
        </p:nvSpPr>
        <p:spPr>
          <a:xfrm>
            <a:off x="7793220" y="1699383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WLAN-Adapter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7FC7D2E-B639-E5A4-5798-0BFF332DA898}"/>
              </a:ext>
            </a:extLst>
          </p:cNvPr>
          <p:cNvSpPr/>
          <p:nvPr/>
        </p:nvSpPr>
        <p:spPr>
          <a:xfrm>
            <a:off x="5514023" y="3745420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WLAN-Adapter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44962C74-979B-4C39-AE61-38F8A1D02A5A}"/>
              </a:ext>
            </a:extLst>
          </p:cNvPr>
          <p:cNvSpPr txBox="1"/>
          <p:nvPr/>
        </p:nvSpPr>
        <p:spPr>
          <a:xfrm>
            <a:off x="5448557" y="1645160"/>
            <a:ext cx="99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WLAN</a:t>
            </a:r>
            <a:br>
              <a:rPr lang="de-DE" b="1" dirty="0"/>
            </a:br>
            <a:r>
              <a:rPr lang="de-DE" b="1" dirty="0"/>
              <a:t>Mesh</a:t>
            </a:r>
            <a:endParaRPr lang="de-CH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E4AC6DF6-70DA-538E-57B5-80C67319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4654978" y="1307078"/>
            <a:ext cx="673047" cy="723854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4B13D5AE-F061-4066-9DFD-896E239D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6606689" y="1307078"/>
            <a:ext cx="673047" cy="723854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0EBA9ECA-8F65-D42B-3EA8-74BD4512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t="12221" r="13902" b="17184"/>
          <a:stretch>
            <a:fillRect/>
          </a:stretch>
        </p:blipFill>
        <p:spPr>
          <a:xfrm>
            <a:off x="5616075" y="2551920"/>
            <a:ext cx="673047" cy="723854"/>
          </a:xfrm>
          <a:prstGeom prst="rect">
            <a:avLst/>
          </a:prstGeom>
        </p:spPr>
      </p:pic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6C659DF1-72A1-6244-3D56-A65254B6955D}"/>
              </a:ext>
            </a:extLst>
          </p:cNvPr>
          <p:cNvCxnSpPr>
            <a:cxnSpLocks/>
            <a:stCxn id="10" idx="3"/>
            <a:endCxn id="83" idx="2"/>
          </p:cNvCxnSpPr>
          <p:nvPr/>
        </p:nvCxnSpPr>
        <p:spPr>
          <a:xfrm>
            <a:off x="4378132" y="2030932"/>
            <a:ext cx="613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E80E1D9-7AAA-921F-8C71-9698121F6BB9}"/>
              </a:ext>
            </a:extLst>
          </p:cNvPr>
          <p:cNvCxnSpPr>
            <a:cxnSpLocks/>
            <a:stCxn id="84" idx="2"/>
            <a:endCxn id="73" idx="1"/>
          </p:cNvCxnSpPr>
          <p:nvPr/>
        </p:nvCxnSpPr>
        <p:spPr>
          <a:xfrm>
            <a:off x="6943213" y="2030932"/>
            <a:ext cx="850007" cy="4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05383108-C233-58C0-88D0-5BC9DEB9009C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>
            <a:off x="5952599" y="3275774"/>
            <a:ext cx="3565" cy="469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6" name="Grafik 135">
            <a:extLst>
              <a:ext uri="{FF2B5EF4-FFF2-40B4-BE49-F238E27FC236}">
                <a16:creationId xmlns:a16="http://schemas.microsoft.com/office/drawing/2014/main" id="{B700368A-3B22-0108-535C-8B0593D9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391" y="5443848"/>
            <a:ext cx="1786100" cy="8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0A25-DE75-E92C-C71A-F98F97D5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rafik 109">
            <a:extLst>
              <a:ext uri="{FF2B5EF4-FFF2-40B4-BE49-F238E27FC236}">
                <a16:creationId xmlns:a16="http://schemas.microsoft.com/office/drawing/2014/main" id="{8E3D9C59-301F-93F3-1FFD-42808117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05" y="2266713"/>
            <a:ext cx="629314" cy="1102285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2E5434DD-D711-BC00-9E8D-BFD1AC27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39419" y="988606"/>
            <a:ext cx="629314" cy="1102285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A2B256F-E6D0-D002-DBE4-7F4820E7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69" y="988607"/>
            <a:ext cx="629314" cy="110228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986D4E9-C44D-B05C-182D-21F89ABCCFF9}"/>
              </a:ext>
            </a:extLst>
          </p:cNvPr>
          <p:cNvSpPr/>
          <p:nvPr/>
        </p:nvSpPr>
        <p:spPr>
          <a:xfrm>
            <a:off x="3493851" y="1694481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OTG-Kabel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7595495-9992-2487-63D3-D683ABAF6AB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846764" y="2030932"/>
            <a:ext cx="647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8F96564-F92B-33F2-C4CF-A2B07E44D90D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5952598" y="4418322"/>
            <a:ext cx="3566" cy="469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40CE83E-A381-D8AD-B549-44A865A3EE58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8677501" y="2035834"/>
            <a:ext cx="5134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86DC806-F8BC-BECC-F83F-5B4E7DDA9FE2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2356713" y="490715"/>
            <a:ext cx="860291" cy="1293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15ED831-43BA-9809-87B2-17C1F6188A2C}"/>
              </a:ext>
            </a:extLst>
          </p:cNvPr>
          <p:cNvSpPr/>
          <p:nvPr/>
        </p:nvSpPr>
        <p:spPr>
          <a:xfrm>
            <a:off x="2455264" y="490715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7390511-E1E3-BDCE-DD8D-D92050DE1B95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9073548" y="490715"/>
            <a:ext cx="663188" cy="1293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B8DE2387-71C9-60F7-7B67-0A23A539CA1D}"/>
              </a:ext>
            </a:extLst>
          </p:cNvPr>
          <p:cNvSpPr/>
          <p:nvPr/>
        </p:nvSpPr>
        <p:spPr>
          <a:xfrm>
            <a:off x="8311808" y="490715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8863E09-BC7E-5D79-FFC3-A0830584BFF5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606689" y="5375446"/>
            <a:ext cx="1399323" cy="361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78DBE1A9-97F1-2E79-821E-CC98F9F0C49E}"/>
              </a:ext>
            </a:extLst>
          </p:cNvPr>
          <p:cNvSpPr/>
          <p:nvPr/>
        </p:nvSpPr>
        <p:spPr>
          <a:xfrm>
            <a:off x="7244272" y="5318250"/>
            <a:ext cx="1523479" cy="418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Powerbank</a:t>
            </a:r>
            <a:endParaRPr lang="de-CH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B9844DD-685A-EA64-1195-E940D1CF70AE}"/>
              </a:ext>
            </a:extLst>
          </p:cNvPr>
          <p:cNvCxnSpPr>
            <a:cxnSpLocks/>
            <a:endCxn id="2050" idx="2"/>
          </p:cNvCxnSpPr>
          <p:nvPr/>
        </p:nvCxnSpPr>
        <p:spPr>
          <a:xfrm>
            <a:off x="2247083" y="2124075"/>
            <a:ext cx="599681" cy="19577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559BB98-A537-7AB1-0712-01FBC2DF7D5A}"/>
              </a:ext>
            </a:extLst>
          </p:cNvPr>
          <p:cNvCxnSpPr>
            <a:cxnSpLocks/>
            <a:endCxn id="127" idx="2"/>
          </p:cNvCxnSpPr>
          <p:nvPr/>
        </p:nvCxnSpPr>
        <p:spPr>
          <a:xfrm flipH="1">
            <a:off x="9345236" y="2367383"/>
            <a:ext cx="400153" cy="1909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E4CC43C-4D97-50A0-FC84-B826401B5F95}"/>
              </a:ext>
            </a:extLst>
          </p:cNvPr>
          <p:cNvCxnSpPr>
            <a:cxnSpLocks/>
            <a:endCxn id="124" idx="1"/>
          </p:cNvCxnSpPr>
          <p:nvPr/>
        </p:nvCxnSpPr>
        <p:spPr>
          <a:xfrm flipH="1" flipV="1">
            <a:off x="3299502" y="5021038"/>
            <a:ext cx="2285810" cy="2972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767B1527-1196-F060-7BA1-32CA40583631}"/>
              </a:ext>
            </a:extLst>
          </p:cNvPr>
          <p:cNvSpPr/>
          <p:nvPr/>
        </p:nvSpPr>
        <p:spPr>
          <a:xfrm>
            <a:off x="7793220" y="1699383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OTG-Kabel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4AB1D2F-E2DE-402E-AC9D-ED778AB7D4BF}"/>
              </a:ext>
            </a:extLst>
          </p:cNvPr>
          <p:cNvSpPr/>
          <p:nvPr/>
        </p:nvSpPr>
        <p:spPr>
          <a:xfrm>
            <a:off x="5514023" y="3745420"/>
            <a:ext cx="884281" cy="672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OTG-Kabel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B9EFC73-83D9-F25D-0B8E-74A27AF28DAA}"/>
              </a:ext>
            </a:extLst>
          </p:cNvPr>
          <p:cNvSpPr txBox="1"/>
          <p:nvPr/>
        </p:nvSpPr>
        <p:spPr>
          <a:xfrm>
            <a:off x="5475807" y="1566789"/>
            <a:ext cx="99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WLAN</a:t>
            </a:r>
            <a:br>
              <a:rPr lang="de-DE" b="1" dirty="0"/>
            </a:br>
            <a:r>
              <a:rPr lang="de-DE" b="1" dirty="0"/>
              <a:t>Mesh</a:t>
            </a:r>
            <a:endParaRPr lang="de-CH" b="1" dirty="0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D86422A3-90B6-9CAD-C5C8-97883584374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378132" y="2030932"/>
            <a:ext cx="613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6BE8EFC5-278E-3D45-1029-212C7E09CF24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943213" y="2030932"/>
            <a:ext cx="850007" cy="4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939B9A3F-C7EE-81AE-CCF2-86D3C4E6169C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5952599" y="3275774"/>
            <a:ext cx="3565" cy="4696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27FA92-7DE6-3048-03CA-1DF37DC0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83" y="2882509"/>
            <a:ext cx="1199362" cy="11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>
            <a:extLst>
              <a:ext uri="{FF2B5EF4-FFF2-40B4-BE49-F238E27FC236}">
                <a16:creationId xmlns:a16="http://schemas.microsoft.com/office/drawing/2014/main" id="{9FC89289-A8C1-D4AA-7B91-D4493455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02" y="4421357"/>
            <a:ext cx="1199362" cy="11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>
            <a:extLst>
              <a:ext uri="{FF2B5EF4-FFF2-40B4-BE49-F238E27FC236}">
                <a16:creationId xmlns:a16="http://schemas.microsoft.com/office/drawing/2014/main" id="{C47F65B1-4455-A5DA-76CD-57ED60F6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55" y="3077361"/>
            <a:ext cx="1199362" cy="11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Raspberry Pi Zero 2 W">
            <a:extLst>
              <a:ext uri="{FF2B5EF4-FFF2-40B4-BE49-F238E27FC236}">
                <a16:creationId xmlns:a16="http://schemas.microsoft.com/office/drawing/2014/main" id="{DFE94733-1698-FDF5-0783-570C2A822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1556084" y="1463108"/>
            <a:ext cx="1705896" cy="11356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Raspberry Pi Zero 2 W">
            <a:extLst>
              <a:ext uri="{FF2B5EF4-FFF2-40B4-BE49-F238E27FC236}">
                <a16:creationId xmlns:a16="http://schemas.microsoft.com/office/drawing/2014/main" id="{CFAAA32F-CD2E-5250-4F72-39F31CA22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8930020" y="1463108"/>
            <a:ext cx="1705896" cy="11356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Raspberry Pi Zero 2 W">
            <a:extLst>
              <a:ext uri="{FF2B5EF4-FFF2-40B4-BE49-F238E27FC236}">
                <a16:creationId xmlns:a16="http://schemas.microsoft.com/office/drawing/2014/main" id="{BA821860-C989-0E0D-E1D3-BE6167808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5099650" y="4662781"/>
            <a:ext cx="1705896" cy="11356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498F41DD-F0FF-FA51-372F-8E264E62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131" y="4767490"/>
            <a:ext cx="2725306" cy="1599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41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4EE3-5542-DA61-D3D0-A870EA7C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377D8936-70B3-B7C5-30C8-383BE780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t="22777" r="13981" b="23797"/>
          <a:stretch>
            <a:fillRect/>
          </a:stretch>
        </p:blipFill>
        <p:spPr>
          <a:xfrm>
            <a:off x="2830810" y="1850343"/>
            <a:ext cx="1210751" cy="911509"/>
          </a:xfrm>
          <a:prstGeom prst="rect">
            <a:avLst/>
          </a:prstGeom>
        </p:spPr>
      </p:pic>
      <p:pic>
        <p:nvPicPr>
          <p:cNvPr id="13" name="Grafik 12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DFC167BC-2708-B65F-22D7-95FE41A3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t="22777" r="13981" b="23797"/>
          <a:stretch>
            <a:fillRect/>
          </a:stretch>
        </p:blipFill>
        <p:spPr>
          <a:xfrm>
            <a:off x="4885249" y="3631222"/>
            <a:ext cx="1210751" cy="911509"/>
          </a:xfrm>
          <a:prstGeom prst="rect">
            <a:avLst/>
          </a:prstGeom>
        </p:spPr>
      </p:pic>
      <p:pic>
        <p:nvPicPr>
          <p:cNvPr id="16" name="Grafik 1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6787A449-3FE5-0C91-433C-A5D4BAD8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t="22777" r="13981" b="23797"/>
          <a:stretch>
            <a:fillRect/>
          </a:stretch>
        </p:blipFill>
        <p:spPr>
          <a:xfrm>
            <a:off x="6804642" y="1837592"/>
            <a:ext cx="1210751" cy="9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spberry Pi Zero 2 W">
            <a:extLst>
              <a:ext uri="{FF2B5EF4-FFF2-40B4-BE49-F238E27FC236}">
                <a16:creationId xmlns:a16="http://schemas.microsoft.com/office/drawing/2014/main" id="{4F4D50EF-2FDB-4721-82AC-6BC195F47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7260" r="1904" b="18539"/>
          <a:stretch>
            <a:fillRect/>
          </a:stretch>
        </p:blipFill>
        <p:spPr bwMode="auto">
          <a:xfrm>
            <a:off x="475990" y="410922"/>
            <a:ext cx="3238760" cy="215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Schaltung, Elektronisches Bauteil, Elektrisches Bauelement, Elektronik enthält.&#10;&#10;KI-generierte Inhalte können fehlerhaft sein.">
            <a:extLst>
              <a:ext uri="{FF2B5EF4-FFF2-40B4-BE49-F238E27FC236}">
                <a16:creationId xmlns:a16="http://schemas.microsoft.com/office/drawing/2014/main" id="{801C4DD6-73E5-8571-493D-A09009578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 t="21278" r="11492" b="23562"/>
          <a:stretch>
            <a:fillRect/>
          </a:stretch>
        </p:blipFill>
        <p:spPr>
          <a:xfrm>
            <a:off x="3898639" y="298178"/>
            <a:ext cx="3035301" cy="2159390"/>
          </a:xfrm>
          <a:prstGeom prst="rect">
            <a:avLst/>
          </a:prstGeom>
        </p:spPr>
      </p:pic>
      <p:pic>
        <p:nvPicPr>
          <p:cNvPr id="13" name="Grafik 12" descr="Ein Bild, das Elektronik, Elektronisches Gerät, Computerkomponenten, Kabel enthält.&#10;&#10;KI-generierte Inhalte können fehlerhaft sein.">
            <a:extLst>
              <a:ext uri="{FF2B5EF4-FFF2-40B4-BE49-F238E27FC236}">
                <a16:creationId xmlns:a16="http://schemas.microsoft.com/office/drawing/2014/main" id="{BBA43C86-FF6D-3B40-0C61-88340C4DF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" t="23470" r="7748" b="26393"/>
          <a:stretch>
            <a:fillRect/>
          </a:stretch>
        </p:blipFill>
        <p:spPr>
          <a:xfrm>
            <a:off x="679624" y="3121427"/>
            <a:ext cx="5825647" cy="3438395"/>
          </a:xfrm>
          <a:prstGeom prst="rect">
            <a:avLst/>
          </a:prstGeom>
        </p:spPr>
      </p:pic>
      <p:pic>
        <p:nvPicPr>
          <p:cNvPr id="15" name="Grafik 14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A5E010DE-72B6-2C52-6562-5B9F8AC47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t="22777" r="13981" b="23797"/>
          <a:stretch>
            <a:fillRect/>
          </a:stretch>
        </p:blipFill>
        <p:spPr>
          <a:xfrm>
            <a:off x="7619566" y="3264999"/>
            <a:ext cx="3892810" cy="2930687"/>
          </a:xfrm>
          <a:prstGeom prst="rect">
            <a:avLst/>
          </a:prstGeom>
        </p:spPr>
      </p:pic>
      <p:pic>
        <p:nvPicPr>
          <p:cNvPr id="17" name="Grafik 16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ED61A63D-5502-9B4B-2BD3-ECB1733B4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t="22777" r="9722" b="24538"/>
          <a:stretch>
            <a:fillRect/>
          </a:stretch>
        </p:blipFill>
        <p:spPr>
          <a:xfrm>
            <a:off x="7463078" y="343831"/>
            <a:ext cx="3509896" cy="2290288"/>
          </a:xfrm>
          <a:prstGeom prst="rect">
            <a:avLst/>
          </a:prstGeom>
        </p:spPr>
      </p:pic>
      <p:pic>
        <p:nvPicPr>
          <p:cNvPr id="3" name="Grafik 2" descr="Ein Bild, das Text, Flashspeicher enthält.&#10;&#10;KI-generierte Inhalte können fehlerhaft sein.">
            <a:extLst>
              <a:ext uri="{FF2B5EF4-FFF2-40B4-BE49-F238E27FC236}">
                <a16:creationId xmlns:a16="http://schemas.microsoft.com/office/drawing/2014/main" id="{9FA63197-1163-A185-131F-C5EDE4C0A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9749" r="3126" b="2952"/>
          <a:stretch>
            <a:fillRect/>
          </a:stretch>
        </p:blipFill>
        <p:spPr>
          <a:xfrm>
            <a:off x="5565306" y="1917700"/>
            <a:ext cx="1711793" cy="1511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25667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Office PowerPoint</Application>
  <PresentationFormat>Breitbild</PresentationFormat>
  <Paragraphs>145</Paragraphs>
  <Slides>22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Bossi</dc:creator>
  <cp:lastModifiedBy>Bossi Davide VTG</cp:lastModifiedBy>
  <cp:revision>8</cp:revision>
  <dcterms:created xsi:type="dcterms:W3CDTF">2025-03-22T16:48:59Z</dcterms:created>
  <dcterms:modified xsi:type="dcterms:W3CDTF">2025-10-26T18:45:31Z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B2C0F8DD-4187-43EA-9958-EB80D3C275E6</vt:lpwstr>
  </property>
  <property fmtid="{D5CDD505-2E9C-101B-9397-08002B2CF9AE}" pid="3" name="ArticulatePath">
    <vt:lpwstr>Walkie_Talkie_Pi_Abbildungen</vt:lpwstr>
  </property>
</Properties>
</file>